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1" r:id="rId2"/>
  </p:sldMasterIdLst>
  <p:notesMasterIdLst>
    <p:notesMasterId r:id="rId22"/>
  </p:notesMasterIdLst>
  <p:handoutMasterIdLst>
    <p:handoutMasterId r:id="rId23"/>
  </p:handoutMasterIdLst>
  <p:sldIdLst>
    <p:sldId id="369" r:id="rId3"/>
    <p:sldId id="264" r:id="rId4"/>
    <p:sldId id="339" r:id="rId5"/>
    <p:sldId id="366" r:id="rId6"/>
    <p:sldId id="380" r:id="rId7"/>
    <p:sldId id="367" r:id="rId8"/>
    <p:sldId id="368" r:id="rId9"/>
    <p:sldId id="381" r:id="rId10"/>
    <p:sldId id="354" r:id="rId11"/>
    <p:sldId id="356" r:id="rId12"/>
    <p:sldId id="355" r:id="rId13"/>
    <p:sldId id="372" r:id="rId14"/>
    <p:sldId id="373" r:id="rId15"/>
    <p:sldId id="374" r:id="rId16"/>
    <p:sldId id="375" r:id="rId17"/>
    <p:sldId id="376" r:id="rId18"/>
    <p:sldId id="377" r:id="rId19"/>
    <p:sldId id="378" r:id="rId20"/>
    <p:sldId id="272" r:id="rId21"/>
  </p:sldIdLst>
  <p:sldSz cx="9144000" cy="6858000" type="screen4x3"/>
  <p:notesSz cx="7010400" cy="9296400"/>
  <p:defaultTextStyle>
    <a:defPPr>
      <a:defRPr lang="en-US"/>
    </a:defPPr>
    <a:lvl1pPr algn="l" rtl="0" fontAlgn="base">
      <a:spcBef>
        <a:spcPct val="0"/>
      </a:spcBef>
      <a:spcAft>
        <a:spcPct val="0"/>
      </a:spcAft>
      <a:defRPr sz="1200" b="1" kern="1200">
        <a:solidFill>
          <a:schemeClr val="bg1"/>
        </a:solidFill>
        <a:latin typeface="Arial" charset="0"/>
        <a:ea typeface="+mn-ea"/>
        <a:cs typeface="+mn-cs"/>
      </a:defRPr>
    </a:lvl1pPr>
    <a:lvl2pPr marL="457200" algn="l" rtl="0" fontAlgn="base">
      <a:spcBef>
        <a:spcPct val="0"/>
      </a:spcBef>
      <a:spcAft>
        <a:spcPct val="0"/>
      </a:spcAft>
      <a:defRPr sz="1200" b="1" kern="1200">
        <a:solidFill>
          <a:schemeClr val="bg1"/>
        </a:solidFill>
        <a:latin typeface="Arial" charset="0"/>
        <a:ea typeface="+mn-ea"/>
        <a:cs typeface="+mn-cs"/>
      </a:defRPr>
    </a:lvl2pPr>
    <a:lvl3pPr marL="914400" algn="l" rtl="0" fontAlgn="base">
      <a:spcBef>
        <a:spcPct val="0"/>
      </a:spcBef>
      <a:spcAft>
        <a:spcPct val="0"/>
      </a:spcAft>
      <a:defRPr sz="1200" b="1" kern="1200">
        <a:solidFill>
          <a:schemeClr val="bg1"/>
        </a:solidFill>
        <a:latin typeface="Arial" charset="0"/>
        <a:ea typeface="+mn-ea"/>
        <a:cs typeface="+mn-cs"/>
      </a:defRPr>
    </a:lvl3pPr>
    <a:lvl4pPr marL="1371600" algn="l" rtl="0" fontAlgn="base">
      <a:spcBef>
        <a:spcPct val="0"/>
      </a:spcBef>
      <a:spcAft>
        <a:spcPct val="0"/>
      </a:spcAft>
      <a:defRPr sz="1200" b="1" kern="1200">
        <a:solidFill>
          <a:schemeClr val="bg1"/>
        </a:solidFill>
        <a:latin typeface="Arial" charset="0"/>
        <a:ea typeface="+mn-ea"/>
        <a:cs typeface="+mn-cs"/>
      </a:defRPr>
    </a:lvl4pPr>
    <a:lvl5pPr marL="1828800" algn="l" rtl="0" fontAlgn="base">
      <a:spcBef>
        <a:spcPct val="0"/>
      </a:spcBef>
      <a:spcAft>
        <a:spcPct val="0"/>
      </a:spcAft>
      <a:defRPr sz="1200" b="1" kern="1200">
        <a:solidFill>
          <a:schemeClr val="bg1"/>
        </a:solidFill>
        <a:latin typeface="Arial" charset="0"/>
        <a:ea typeface="+mn-ea"/>
        <a:cs typeface="+mn-cs"/>
      </a:defRPr>
    </a:lvl5pPr>
    <a:lvl6pPr marL="2286000" algn="l" defTabSz="914400" rtl="0" eaLnBrk="1" latinLnBrk="0" hangingPunct="1">
      <a:defRPr sz="1200" b="1" kern="1200">
        <a:solidFill>
          <a:schemeClr val="bg1"/>
        </a:solidFill>
        <a:latin typeface="Arial" charset="0"/>
        <a:ea typeface="+mn-ea"/>
        <a:cs typeface="+mn-cs"/>
      </a:defRPr>
    </a:lvl6pPr>
    <a:lvl7pPr marL="2743200" algn="l" defTabSz="914400" rtl="0" eaLnBrk="1" latinLnBrk="0" hangingPunct="1">
      <a:defRPr sz="1200" b="1" kern="1200">
        <a:solidFill>
          <a:schemeClr val="bg1"/>
        </a:solidFill>
        <a:latin typeface="Arial" charset="0"/>
        <a:ea typeface="+mn-ea"/>
        <a:cs typeface="+mn-cs"/>
      </a:defRPr>
    </a:lvl7pPr>
    <a:lvl8pPr marL="3200400" algn="l" defTabSz="914400" rtl="0" eaLnBrk="1" latinLnBrk="0" hangingPunct="1">
      <a:defRPr sz="1200" b="1" kern="1200">
        <a:solidFill>
          <a:schemeClr val="bg1"/>
        </a:solidFill>
        <a:latin typeface="Arial" charset="0"/>
        <a:ea typeface="+mn-ea"/>
        <a:cs typeface="+mn-cs"/>
      </a:defRPr>
    </a:lvl8pPr>
    <a:lvl9pPr marL="3657600" algn="l" defTabSz="914400" rtl="0" eaLnBrk="1" latinLnBrk="0" hangingPunct="1">
      <a:defRPr sz="12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FF0000"/>
    <a:srgbClr val="99FF33"/>
    <a:srgbClr val="F8F8F8"/>
    <a:srgbClr val="EAEAEA"/>
    <a:srgbClr val="DDDDDD"/>
    <a:srgbClr val="1658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646" autoAdjust="0"/>
  </p:normalViewPr>
  <p:slideViewPr>
    <p:cSldViewPr>
      <p:cViewPr>
        <p:scale>
          <a:sx n="66" d="100"/>
          <a:sy n="66" d="100"/>
        </p:scale>
        <p:origin x="-696"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8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charset="0"/>
              </a:defRPr>
            </a:lvl1pPr>
          </a:lstStyle>
          <a:p>
            <a:pPr>
              <a:defRPr/>
            </a:pPr>
            <a:fld id="{D1FCD7DC-0707-48A7-82D6-29A12316CE66}" type="datetimeFigureOut">
              <a:rPr lang="en-US"/>
              <a:pPr>
                <a:defRPr/>
              </a:pPr>
              <a:t>11/13/2012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atin typeface="Arial" charset="0"/>
              </a:defRPr>
            </a:lvl1pPr>
          </a:lstStyle>
          <a:p>
            <a:pPr>
              <a:defRPr/>
            </a:pPr>
            <a:fld id="{38AC778F-57EC-4E09-B4A8-61FBF588D3C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b="0">
                <a:solidFill>
                  <a:schemeClr val="tx1"/>
                </a:solidFill>
                <a:latin typeface="Arial" charset="0"/>
              </a:defRPr>
            </a:lvl1pPr>
          </a:lstStyle>
          <a:p>
            <a:pPr>
              <a:defRPr/>
            </a:pPr>
            <a:endParaRPr lang="en-US"/>
          </a:p>
        </p:txBody>
      </p:sp>
      <p:sp>
        <p:nvSpPr>
          <p:cNvPr id="614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b="0">
                <a:solidFill>
                  <a:schemeClr val="tx1"/>
                </a:solidFill>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b="0">
                <a:solidFill>
                  <a:schemeClr val="tx1"/>
                </a:solidFill>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b="0">
                <a:solidFill>
                  <a:schemeClr val="tx1"/>
                </a:solidFill>
                <a:latin typeface="Arial" charset="0"/>
              </a:defRPr>
            </a:lvl1pPr>
          </a:lstStyle>
          <a:p>
            <a:pPr>
              <a:defRPr/>
            </a:pPr>
            <a:fld id="{BA173F52-4955-48EB-B9CE-772D55A394C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Jetway"/>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sp>
        <p:nvSpPr>
          <p:cNvPr id="5" name="Text Box 10"/>
          <p:cNvSpPr txBox="1">
            <a:spLocks noChangeArrowheads="1"/>
          </p:cNvSpPr>
          <p:nvPr/>
        </p:nvSpPr>
        <p:spPr bwMode="auto">
          <a:xfrm>
            <a:off x="444500" y="6629400"/>
            <a:ext cx="8013700" cy="228600"/>
          </a:xfrm>
          <a:prstGeom prst="rect">
            <a:avLst/>
          </a:prstGeom>
          <a:noFill/>
          <a:ln w="9525">
            <a:noFill/>
            <a:miter lim="800000"/>
            <a:headEnd/>
            <a:tailEnd/>
          </a:ln>
          <a:effectLst/>
        </p:spPr>
        <p:txBody>
          <a:bodyPr lIns="18288" tIns="18288" rIns="18288" bIns="18288"/>
          <a:lstStyle/>
          <a:p>
            <a:pPr defTabSz="782638" eaLnBrk="0" hangingPunct="0">
              <a:defRPr/>
            </a:pPr>
            <a:r>
              <a:rPr lang="en-US" sz="600" b="0" dirty="0">
                <a:solidFill>
                  <a:srgbClr val="808080"/>
                </a:solidFill>
              </a:rPr>
              <a:t>This document contains unpublished confidential and proprietary information of American Express.  No disclosure or use of any portion of these materials may be made without the express written consent of American Express. </a:t>
            </a:r>
            <a:br>
              <a:rPr lang="en-US" sz="600" b="0" dirty="0">
                <a:solidFill>
                  <a:srgbClr val="808080"/>
                </a:solidFill>
              </a:rPr>
            </a:br>
            <a:r>
              <a:rPr lang="en-US" altLang="en-US" sz="600" b="0" dirty="0">
                <a:solidFill>
                  <a:srgbClr val="808080"/>
                </a:solidFill>
              </a:rPr>
              <a:t>© 2005 American Express Company. </a:t>
            </a:r>
            <a:r>
              <a:rPr lang="en-US" sz="600" b="0" dirty="0">
                <a:solidFill>
                  <a:srgbClr val="808080"/>
                </a:solidFill>
              </a:rPr>
              <a:t>Seller of travel numbers: CST#1022318-10,  ML#1192, Washington UBI#600-469-694, TA# 002 – Registered Iowa Travel Agency and NV# 2001-0126.</a:t>
            </a:r>
          </a:p>
        </p:txBody>
      </p:sp>
      <p:sp>
        <p:nvSpPr>
          <p:cNvPr id="6" name="Text Box 12"/>
          <p:cNvSpPr txBox="1">
            <a:spLocks noChangeArrowheads="1"/>
          </p:cNvSpPr>
          <p:nvPr userDrawn="1"/>
        </p:nvSpPr>
        <p:spPr bwMode="auto">
          <a:xfrm>
            <a:off x="457200" y="5943600"/>
            <a:ext cx="1143000" cy="244475"/>
          </a:xfrm>
          <a:prstGeom prst="rect">
            <a:avLst/>
          </a:prstGeom>
          <a:noFill/>
          <a:ln w="9525" algn="ctr">
            <a:noFill/>
            <a:miter lim="800000"/>
            <a:headEnd/>
            <a:tailEnd/>
          </a:ln>
          <a:effectLst/>
        </p:spPr>
        <p:txBody>
          <a:bodyPr>
            <a:spAutoFit/>
          </a:bodyPr>
          <a:lstStyle/>
          <a:p>
            <a:pPr>
              <a:spcBef>
                <a:spcPct val="50000"/>
              </a:spcBef>
              <a:defRPr/>
            </a:pPr>
            <a:r>
              <a:rPr lang="en-US" sz="1000" b="0" dirty="0">
                <a:solidFill>
                  <a:schemeClr val="tx1"/>
                </a:solidFill>
              </a:rPr>
              <a:t>V 12/09</a:t>
            </a:r>
          </a:p>
        </p:txBody>
      </p:sp>
      <p:sp>
        <p:nvSpPr>
          <p:cNvPr id="5123" name="Rectangle 3"/>
          <p:cNvSpPr>
            <a:spLocks noGrp="1" noChangeArrowheads="1"/>
          </p:cNvSpPr>
          <p:nvPr>
            <p:ph type="ctrTitle"/>
          </p:nvPr>
        </p:nvSpPr>
        <p:spPr>
          <a:xfrm>
            <a:off x="685800" y="2362200"/>
            <a:ext cx="8001000" cy="1066800"/>
          </a:xfrm>
        </p:spPr>
        <p:txBody>
          <a:bodyPr anchor="b"/>
          <a:lstStyle>
            <a:lvl1pPr>
              <a:defRPr sz="2400"/>
            </a:lvl1pPr>
          </a:lstStyle>
          <a:p>
            <a:r>
              <a:rPr lang="en-US"/>
              <a:t>Click to edit Master title style</a:t>
            </a:r>
          </a:p>
        </p:txBody>
      </p:sp>
      <p:sp>
        <p:nvSpPr>
          <p:cNvPr id="5124" name="Rectangle 4"/>
          <p:cNvSpPr>
            <a:spLocks noGrp="1" noChangeArrowheads="1"/>
          </p:cNvSpPr>
          <p:nvPr>
            <p:ph type="subTitle" idx="1"/>
          </p:nvPr>
        </p:nvSpPr>
        <p:spPr>
          <a:xfrm>
            <a:off x="685800" y="3429000"/>
            <a:ext cx="8001000" cy="1295400"/>
          </a:xfrm>
        </p:spPr>
        <p:txBody>
          <a:bodyPr/>
          <a:lstStyle>
            <a:lvl1pPr>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052F867E-F522-4912-92CD-784460CA953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6A1ACE81-5886-470F-87DB-B46A7E77ED1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31900"/>
            <a:ext cx="4038600"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31900"/>
            <a:ext cx="4038600"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FDBAF7A7-D596-46ED-B4A8-23C64897B36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31900"/>
            <a:ext cx="4038600"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31900"/>
            <a:ext cx="4038600" cy="2317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02050"/>
            <a:ext cx="4038600" cy="2317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sldNum" sz="quarter" idx="10"/>
          </p:nvPr>
        </p:nvSpPr>
        <p:spPr>
          <a:ln/>
        </p:spPr>
        <p:txBody>
          <a:bodyPr/>
          <a:lstStyle>
            <a:lvl1pPr>
              <a:defRPr/>
            </a:lvl1pPr>
          </a:lstStyle>
          <a:p>
            <a:pPr>
              <a:defRPr/>
            </a:pPr>
            <a:fld id="{1C429C33-8757-4AF7-96E9-A4D69321A4C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Jetway"/>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sp>
        <p:nvSpPr>
          <p:cNvPr id="5" name="Text Box 5"/>
          <p:cNvSpPr txBox="1">
            <a:spLocks noChangeArrowheads="1"/>
          </p:cNvSpPr>
          <p:nvPr/>
        </p:nvSpPr>
        <p:spPr bwMode="auto">
          <a:xfrm>
            <a:off x="444500" y="6629400"/>
            <a:ext cx="8013700" cy="228600"/>
          </a:xfrm>
          <a:prstGeom prst="rect">
            <a:avLst/>
          </a:prstGeom>
          <a:noFill/>
          <a:ln w="9525">
            <a:noFill/>
            <a:miter lim="800000"/>
            <a:headEnd/>
            <a:tailEnd/>
          </a:ln>
          <a:effectLst/>
        </p:spPr>
        <p:txBody>
          <a:bodyPr lIns="18288" tIns="18288" rIns="18288" bIns="18288"/>
          <a:lstStyle/>
          <a:p>
            <a:pPr defTabSz="782638" eaLnBrk="0" hangingPunct="0">
              <a:defRPr/>
            </a:pPr>
            <a:r>
              <a:rPr lang="en-US" sz="600" b="0" dirty="0">
                <a:solidFill>
                  <a:srgbClr val="808080"/>
                </a:solidFill>
              </a:rPr>
              <a:t>This document contains unpublished confidential and proprietary information of American Express.  No disclosure or use of any portion of these materials may be made without the express written consent of American Express. </a:t>
            </a:r>
            <a:br>
              <a:rPr lang="en-US" sz="600" b="0" dirty="0">
                <a:solidFill>
                  <a:srgbClr val="808080"/>
                </a:solidFill>
              </a:rPr>
            </a:br>
            <a:r>
              <a:rPr lang="en-US" altLang="en-US" sz="600" b="0" dirty="0">
                <a:solidFill>
                  <a:srgbClr val="808080"/>
                </a:solidFill>
              </a:rPr>
              <a:t>© 2005 American Express Company. </a:t>
            </a:r>
            <a:r>
              <a:rPr lang="en-US" sz="600" b="0" dirty="0">
                <a:solidFill>
                  <a:srgbClr val="808080"/>
                </a:solidFill>
              </a:rPr>
              <a:t>Seller of travel numbers: CST#1022318-10,  ML#1192, Washington UBI#600-469-694, TA# 002 – Registered Iowa Travel Agency and NV# 2001-0126.</a:t>
            </a:r>
          </a:p>
        </p:txBody>
      </p:sp>
      <p:sp>
        <p:nvSpPr>
          <p:cNvPr id="6" name="Text Box 6"/>
          <p:cNvSpPr txBox="1">
            <a:spLocks noChangeArrowheads="1"/>
          </p:cNvSpPr>
          <p:nvPr userDrawn="1"/>
        </p:nvSpPr>
        <p:spPr bwMode="auto">
          <a:xfrm>
            <a:off x="457200" y="5943600"/>
            <a:ext cx="1143000" cy="244475"/>
          </a:xfrm>
          <a:prstGeom prst="rect">
            <a:avLst/>
          </a:prstGeom>
          <a:noFill/>
          <a:ln w="19050" algn="ctr">
            <a:noFill/>
            <a:miter lim="800000"/>
            <a:headEnd/>
            <a:tailEnd/>
          </a:ln>
          <a:effectLst/>
        </p:spPr>
        <p:txBody>
          <a:bodyPr>
            <a:spAutoFit/>
          </a:bodyPr>
          <a:lstStyle/>
          <a:p>
            <a:pPr>
              <a:spcBef>
                <a:spcPct val="50000"/>
              </a:spcBef>
              <a:defRPr/>
            </a:pPr>
            <a:r>
              <a:rPr lang="en-US" sz="1000" b="0" dirty="0">
                <a:solidFill>
                  <a:schemeClr val="tx1"/>
                </a:solidFill>
              </a:rPr>
              <a:t>V 01/09</a:t>
            </a:r>
          </a:p>
        </p:txBody>
      </p:sp>
      <p:sp>
        <p:nvSpPr>
          <p:cNvPr id="161795" name="Rectangle 3"/>
          <p:cNvSpPr>
            <a:spLocks noGrp="1" noChangeArrowheads="1"/>
          </p:cNvSpPr>
          <p:nvPr>
            <p:ph type="ctrTitle"/>
          </p:nvPr>
        </p:nvSpPr>
        <p:spPr>
          <a:xfrm>
            <a:off x="685800" y="2362200"/>
            <a:ext cx="8001000" cy="1066800"/>
          </a:xfrm>
        </p:spPr>
        <p:txBody>
          <a:bodyPr anchor="b"/>
          <a:lstStyle>
            <a:lvl1pPr>
              <a:defRPr sz="2400"/>
            </a:lvl1pPr>
          </a:lstStyle>
          <a:p>
            <a:r>
              <a:rPr lang="en-US"/>
              <a:t>Click to edit Master title style</a:t>
            </a:r>
          </a:p>
        </p:txBody>
      </p:sp>
      <p:sp>
        <p:nvSpPr>
          <p:cNvPr id="161796" name="Rectangle 4"/>
          <p:cNvSpPr>
            <a:spLocks noGrp="1" noChangeArrowheads="1"/>
          </p:cNvSpPr>
          <p:nvPr>
            <p:ph type="subTitle" idx="1"/>
          </p:nvPr>
        </p:nvSpPr>
        <p:spPr>
          <a:xfrm>
            <a:off x="685800" y="3429000"/>
            <a:ext cx="8001000" cy="1295400"/>
          </a:xfrm>
        </p:spPr>
        <p:txBody>
          <a:bodyPr/>
          <a:lstStyle>
            <a:lvl1pPr>
              <a:defRPr/>
            </a:lvl1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818A0F3-9163-4D10-A211-1A870FB68AD3}"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0C6FE042-70DB-4E23-AA07-08244A7D0C2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79500"/>
            <a:ext cx="403860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79500"/>
            <a:ext cx="403860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FE33D4FF-A7A3-4A8D-B86B-FCF249CB0E6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710587D0-E77D-419B-AA1B-8893DA480E14}"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BB653A15-15B8-48EE-B9D9-976D9B48503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DC918228-1A63-442F-B396-6DE9D922498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8D99E7D-626E-4C37-823B-580A73E559A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2C486E7-0EAF-4510-80DF-F00EAD651C1D}"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E5933F7-B1C1-42DD-96AE-667BE2C65863}"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029813C-B62C-4FCA-B5C4-195C24F74B15}"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1E75573-BA5A-4D2E-B20B-B51EFF6928F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E5F5FEBC-5A5B-415A-A055-71073FEFF5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31900"/>
            <a:ext cx="403860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31900"/>
            <a:ext cx="403860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E45C2838-3E63-4BDA-B58A-F165A6C25D2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203B0079-E141-4BEE-92BD-25C12083E14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B2587D8E-5D7F-477E-8F87-B308E575F04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3566A6A1-E686-41EA-823D-15B724AEF0B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D80DBF3C-CAAE-4699-922D-47793B1917C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0B1CB66-885B-4C1B-AAA3-A35B7D59697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New_maybeTopBar"/>
          <p:cNvPicPr>
            <a:picLocks noChangeAspect="1" noChangeArrowheads="1"/>
          </p:cNvPicPr>
          <p:nvPr/>
        </p:nvPicPr>
        <p:blipFill>
          <a:blip r:embed="rId15" cstate="print"/>
          <a:srcRect/>
          <a:stretch>
            <a:fillRect/>
          </a:stretch>
        </p:blipFill>
        <p:spPr bwMode="auto">
          <a:xfrm>
            <a:off x="0" y="0"/>
            <a:ext cx="9144000" cy="13716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0"/>
            <a:ext cx="7467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231900"/>
            <a:ext cx="8229600" cy="4787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sldNum" sz="quarter" idx="4"/>
          </p:nvPr>
        </p:nvSpPr>
        <p:spPr bwMode="auto">
          <a:xfrm>
            <a:off x="8359775" y="306388"/>
            <a:ext cx="325438" cy="231775"/>
          </a:xfrm>
          <a:prstGeom prst="rect">
            <a:avLst/>
          </a:prstGeom>
          <a:noFill/>
          <a:ln w="9525" algn="ctr">
            <a:noFill/>
            <a:miter lim="800000"/>
            <a:headEnd/>
            <a:tailEnd/>
          </a:ln>
          <a:effectLst/>
        </p:spPr>
        <p:txBody>
          <a:bodyPr vert="horz" wrap="none" lIns="78360" tIns="39180" rIns="78360" bIns="39180" numCol="1" anchor="t" anchorCtr="0" compatLnSpc="1">
            <a:prstTxWarp prst="textNoShape">
              <a:avLst/>
            </a:prstTxWarp>
            <a:spAutoFit/>
          </a:bodyPr>
          <a:lstStyle>
            <a:lvl1pPr algn="r">
              <a:defRPr sz="1000" b="0">
                <a:solidFill>
                  <a:srgbClr val="424242"/>
                </a:solidFill>
                <a:latin typeface="Arial Black" pitchFamily="34" charset="0"/>
              </a:defRPr>
            </a:lvl1pPr>
          </a:lstStyle>
          <a:p>
            <a:pPr>
              <a:defRPr/>
            </a:pPr>
            <a:fld id="{9E03CED6-09F0-446D-BA14-5A6EFB225BE8}" type="slidenum">
              <a:rPr lang="en-US"/>
              <a:pPr>
                <a:defRPr/>
              </a:pPr>
              <a:t>‹#›</a:t>
            </a:fld>
            <a:endParaRPr lang="en-US" dirty="0"/>
          </a:p>
        </p:txBody>
      </p:sp>
      <p:pic>
        <p:nvPicPr>
          <p:cNvPr id="1030" name="Picture 18" descr="BottomBar2"/>
          <p:cNvPicPr>
            <a:picLocks noChangeAspect="1" noChangeArrowheads="1"/>
          </p:cNvPicPr>
          <p:nvPr userDrawn="1"/>
        </p:nvPicPr>
        <p:blipFill>
          <a:blip r:embed="rId16" cstate="print"/>
          <a:srcRect/>
          <a:stretch>
            <a:fillRect/>
          </a:stretch>
        </p:blipFill>
        <p:spPr bwMode="auto">
          <a:xfrm>
            <a:off x="0" y="6180138"/>
            <a:ext cx="9140825" cy="6778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3"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Lst>
  <p:hf hdr="0" dt="0"/>
  <p:txStyles>
    <p:titleStyle>
      <a:lvl1pPr algn="l" rtl="0" eaLnBrk="0" fontAlgn="base" hangingPunct="0">
        <a:lnSpc>
          <a:spcPct val="88000"/>
        </a:lnSpc>
        <a:spcBef>
          <a:spcPct val="0"/>
        </a:spcBef>
        <a:spcAft>
          <a:spcPct val="0"/>
        </a:spcAft>
        <a:defRPr sz="2000" b="1">
          <a:solidFill>
            <a:schemeClr val="bg2"/>
          </a:solidFill>
          <a:latin typeface="+mj-lt"/>
          <a:ea typeface="+mj-ea"/>
          <a:cs typeface="+mj-cs"/>
        </a:defRPr>
      </a:lvl1pPr>
      <a:lvl2pPr algn="l" rtl="0" eaLnBrk="0" fontAlgn="base" hangingPunct="0">
        <a:lnSpc>
          <a:spcPct val="88000"/>
        </a:lnSpc>
        <a:spcBef>
          <a:spcPct val="0"/>
        </a:spcBef>
        <a:spcAft>
          <a:spcPct val="0"/>
        </a:spcAft>
        <a:defRPr sz="2000" b="1">
          <a:solidFill>
            <a:schemeClr val="bg2"/>
          </a:solidFill>
          <a:latin typeface="Arial" charset="0"/>
        </a:defRPr>
      </a:lvl2pPr>
      <a:lvl3pPr algn="l" rtl="0" eaLnBrk="0" fontAlgn="base" hangingPunct="0">
        <a:lnSpc>
          <a:spcPct val="88000"/>
        </a:lnSpc>
        <a:spcBef>
          <a:spcPct val="0"/>
        </a:spcBef>
        <a:spcAft>
          <a:spcPct val="0"/>
        </a:spcAft>
        <a:defRPr sz="2000" b="1">
          <a:solidFill>
            <a:schemeClr val="bg2"/>
          </a:solidFill>
          <a:latin typeface="Arial" charset="0"/>
        </a:defRPr>
      </a:lvl3pPr>
      <a:lvl4pPr algn="l" rtl="0" eaLnBrk="0" fontAlgn="base" hangingPunct="0">
        <a:lnSpc>
          <a:spcPct val="88000"/>
        </a:lnSpc>
        <a:spcBef>
          <a:spcPct val="0"/>
        </a:spcBef>
        <a:spcAft>
          <a:spcPct val="0"/>
        </a:spcAft>
        <a:defRPr sz="2000" b="1">
          <a:solidFill>
            <a:schemeClr val="bg2"/>
          </a:solidFill>
          <a:latin typeface="Arial" charset="0"/>
        </a:defRPr>
      </a:lvl4pPr>
      <a:lvl5pPr algn="l" rtl="0" eaLnBrk="0" fontAlgn="base" hangingPunct="0">
        <a:lnSpc>
          <a:spcPct val="88000"/>
        </a:lnSpc>
        <a:spcBef>
          <a:spcPct val="0"/>
        </a:spcBef>
        <a:spcAft>
          <a:spcPct val="0"/>
        </a:spcAft>
        <a:defRPr sz="2000" b="1">
          <a:solidFill>
            <a:schemeClr val="bg2"/>
          </a:solidFill>
          <a:latin typeface="Arial" charset="0"/>
        </a:defRPr>
      </a:lvl5pPr>
      <a:lvl6pPr marL="457200" algn="l" rtl="0" fontAlgn="base">
        <a:lnSpc>
          <a:spcPct val="88000"/>
        </a:lnSpc>
        <a:spcBef>
          <a:spcPct val="0"/>
        </a:spcBef>
        <a:spcAft>
          <a:spcPct val="0"/>
        </a:spcAft>
        <a:defRPr sz="2000" b="1">
          <a:solidFill>
            <a:schemeClr val="bg2"/>
          </a:solidFill>
          <a:latin typeface="Arial" charset="0"/>
        </a:defRPr>
      </a:lvl6pPr>
      <a:lvl7pPr marL="914400" algn="l" rtl="0" fontAlgn="base">
        <a:lnSpc>
          <a:spcPct val="88000"/>
        </a:lnSpc>
        <a:spcBef>
          <a:spcPct val="0"/>
        </a:spcBef>
        <a:spcAft>
          <a:spcPct val="0"/>
        </a:spcAft>
        <a:defRPr sz="2000" b="1">
          <a:solidFill>
            <a:schemeClr val="bg2"/>
          </a:solidFill>
          <a:latin typeface="Arial" charset="0"/>
        </a:defRPr>
      </a:lvl7pPr>
      <a:lvl8pPr marL="1371600" algn="l" rtl="0" fontAlgn="base">
        <a:lnSpc>
          <a:spcPct val="88000"/>
        </a:lnSpc>
        <a:spcBef>
          <a:spcPct val="0"/>
        </a:spcBef>
        <a:spcAft>
          <a:spcPct val="0"/>
        </a:spcAft>
        <a:defRPr sz="2000" b="1">
          <a:solidFill>
            <a:schemeClr val="bg2"/>
          </a:solidFill>
          <a:latin typeface="Arial" charset="0"/>
        </a:defRPr>
      </a:lvl8pPr>
      <a:lvl9pPr marL="1828800" algn="l" rtl="0" fontAlgn="base">
        <a:lnSpc>
          <a:spcPct val="88000"/>
        </a:lnSpc>
        <a:spcBef>
          <a:spcPct val="0"/>
        </a:spcBef>
        <a:spcAft>
          <a:spcPct val="0"/>
        </a:spcAft>
        <a:defRPr sz="2000" b="1">
          <a:solidFill>
            <a:schemeClr val="bg2"/>
          </a:solidFill>
          <a:latin typeface="Arial" charset="0"/>
        </a:defRPr>
      </a:lvl9pPr>
    </p:titleStyle>
    <p:bodyStyle>
      <a:lvl1pPr marL="342900" indent="-342900" algn="l" rtl="0" eaLnBrk="0" fontAlgn="base" hangingPunct="0">
        <a:lnSpc>
          <a:spcPct val="95000"/>
        </a:lnSpc>
        <a:spcBef>
          <a:spcPct val="50000"/>
        </a:spcBef>
        <a:spcAft>
          <a:spcPct val="0"/>
        </a:spcAft>
        <a:defRPr>
          <a:solidFill>
            <a:schemeClr val="bg2"/>
          </a:solidFill>
          <a:latin typeface="+mn-lt"/>
          <a:ea typeface="+mn-ea"/>
          <a:cs typeface="+mn-cs"/>
        </a:defRPr>
      </a:lvl1pPr>
      <a:lvl2pPr marL="400050" indent="-285750" algn="l" rtl="0" eaLnBrk="0" fontAlgn="base" hangingPunct="0">
        <a:spcBef>
          <a:spcPct val="45000"/>
        </a:spcBef>
        <a:spcAft>
          <a:spcPct val="0"/>
        </a:spcAft>
        <a:buClr>
          <a:schemeClr val="bg2"/>
        </a:buClr>
        <a:buFont typeface="Arial" charset="0"/>
        <a:buChar char="■"/>
        <a:defRPr sz="2000">
          <a:solidFill>
            <a:schemeClr val="tx1"/>
          </a:solidFill>
          <a:latin typeface="+mn-lt"/>
        </a:defRPr>
      </a:lvl2pPr>
      <a:lvl3pPr marL="742950" indent="-228600" algn="l" rtl="0" eaLnBrk="0" fontAlgn="base" hangingPunct="0">
        <a:spcBef>
          <a:spcPct val="20000"/>
        </a:spcBef>
        <a:spcAft>
          <a:spcPct val="0"/>
        </a:spcAft>
        <a:buClr>
          <a:schemeClr val="bg2"/>
        </a:buClr>
        <a:buChar char="•"/>
        <a:defRPr sz="1600">
          <a:solidFill>
            <a:schemeClr val="tx1"/>
          </a:solidFill>
          <a:latin typeface="+mn-lt"/>
        </a:defRPr>
      </a:lvl3pPr>
      <a:lvl4pPr marL="1085850" indent="-228600" algn="l" rtl="0" eaLnBrk="0" fontAlgn="base" hangingPunct="0">
        <a:spcBef>
          <a:spcPct val="20000"/>
        </a:spcBef>
        <a:spcAft>
          <a:spcPct val="0"/>
        </a:spcAft>
        <a:buClr>
          <a:schemeClr val="bg2"/>
        </a:buClr>
        <a:buChar char="–"/>
        <a:defRPr sz="1600">
          <a:solidFill>
            <a:schemeClr val="tx1"/>
          </a:solidFill>
          <a:latin typeface="+mn-lt"/>
        </a:defRPr>
      </a:lvl4pPr>
      <a:lvl5pPr marL="1428750" indent="-228600" algn="l" rtl="0" eaLnBrk="0" fontAlgn="base" hangingPunct="0">
        <a:spcBef>
          <a:spcPct val="20000"/>
        </a:spcBef>
        <a:spcAft>
          <a:spcPct val="0"/>
        </a:spcAft>
        <a:buClr>
          <a:schemeClr val="bg2"/>
        </a:buClr>
        <a:buChar char="»"/>
        <a:defRPr sz="1600">
          <a:solidFill>
            <a:schemeClr val="tx1"/>
          </a:solidFill>
          <a:latin typeface="+mn-lt"/>
        </a:defRPr>
      </a:lvl5pPr>
      <a:lvl6pPr marL="1885950" indent="-228600" algn="l" rtl="0" fontAlgn="base">
        <a:spcBef>
          <a:spcPct val="20000"/>
        </a:spcBef>
        <a:spcAft>
          <a:spcPct val="0"/>
        </a:spcAft>
        <a:buClr>
          <a:schemeClr val="bg2"/>
        </a:buClr>
        <a:buChar char="»"/>
        <a:defRPr sz="1600">
          <a:solidFill>
            <a:schemeClr val="tx1"/>
          </a:solidFill>
          <a:latin typeface="+mn-lt"/>
        </a:defRPr>
      </a:lvl6pPr>
      <a:lvl7pPr marL="2343150" indent="-228600" algn="l" rtl="0" fontAlgn="base">
        <a:spcBef>
          <a:spcPct val="20000"/>
        </a:spcBef>
        <a:spcAft>
          <a:spcPct val="0"/>
        </a:spcAft>
        <a:buClr>
          <a:schemeClr val="bg2"/>
        </a:buClr>
        <a:buChar char="»"/>
        <a:defRPr sz="1600">
          <a:solidFill>
            <a:schemeClr val="tx1"/>
          </a:solidFill>
          <a:latin typeface="+mn-lt"/>
        </a:defRPr>
      </a:lvl7pPr>
      <a:lvl8pPr marL="2800350" indent="-228600" algn="l" rtl="0" fontAlgn="base">
        <a:spcBef>
          <a:spcPct val="20000"/>
        </a:spcBef>
        <a:spcAft>
          <a:spcPct val="0"/>
        </a:spcAft>
        <a:buClr>
          <a:schemeClr val="bg2"/>
        </a:buClr>
        <a:buChar char="»"/>
        <a:defRPr sz="1600">
          <a:solidFill>
            <a:schemeClr val="tx1"/>
          </a:solidFill>
          <a:latin typeface="+mn-lt"/>
        </a:defRPr>
      </a:lvl8pPr>
      <a:lvl9pPr marL="3257550" indent="-228600" algn="l" rtl="0" fontAlgn="base">
        <a:spcBef>
          <a:spcPct val="20000"/>
        </a:spcBef>
        <a:spcAft>
          <a:spcPct val="0"/>
        </a:spcAft>
        <a:buClr>
          <a:schemeClr val="bg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New_maybeTopBar"/>
          <p:cNvPicPr>
            <a:picLocks noChangeAspect="1" noChangeArrowheads="1"/>
          </p:cNvPicPr>
          <p:nvPr/>
        </p:nvPicPr>
        <p:blipFill>
          <a:blip r:embed="rId13" cstate="print"/>
          <a:srcRect/>
          <a:stretch>
            <a:fillRect/>
          </a:stretch>
        </p:blipFill>
        <p:spPr bwMode="auto">
          <a:xfrm>
            <a:off x="0" y="0"/>
            <a:ext cx="9144000" cy="13716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457200" y="0"/>
            <a:ext cx="7467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457200" y="1079500"/>
            <a:ext cx="8229600" cy="4787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773" name="Rectangle 5"/>
          <p:cNvSpPr>
            <a:spLocks noGrp="1" noChangeArrowheads="1"/>
          </p:cNvSpPr>
          <p:nvPr>
            <p:ph type="sldNum" sz="quarter" idx="4"/>
          </p:nvPr>
        </p:nvSpPr>
        <p:spPr bwMode="auto">
          <a:xfrm>
            <a:off x="8359775" y="306388"/>
            <a:ext cx="325438" cy="231775"/>
          </a:xfrm>
          <a:prstGeom prst="rect">
            <a:avLst/>
          </a:prstGeom>
          <a:noFill/>
          <a:ln w="9525" algn="ctr">
            <a:noFill/>
            <a:miter lim="800000"/>
            <a:headEnd/>
            <a:tailEnd/>
          </a:ln>
          <a:effectLst/>
        </p:spPr>
        <p:txBody>
          <a:bodyPr vert="horz" wrap="none" lIns="78360" tIns="39180" rIns="78360" bIns="39180" numCol="1" anchor="t" anchorCtr="0" compatLnSpc="1">
            <a:prstTxWarp prst="textNoShape">
              <a:avLst/>
            </a:prstTxWarp>
            <a:spAutoFit/>
          </a:bodyPr>
          <a:lstStyle>
            <a:lvl1pPr algn="r">
              <a:defRPr sz="1000" b="0">
                <a:solidFill>
                  <a:srgbClr val="424242"/>
                </a:solidFill>
                <a:latin typeface="Arial Black" pitchFamily="34" charset="0"/>
              </a:defRPr>
            </a:lvl1pPr>
          </a:lstStyle>
          <a:p>
            <a:pPr>
              <a:defRPr/>
            </a:pPr>
            <a:fld id="{21B92915-0CAF-4ED2-8E61-3A4BD7ADDE2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34"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hf hdr="0" ftr="0" dt="0"/>
  <p:txStyles>
    <p:titleStyle>
      <a:lvl1pPr algn="l" rtl="0" eaLnBrk="0" fontAlgn="base" hangingPunct="0">
        <a:lnSpc>
          <a:spcPct val="88000"/>
        </a:lnSpc>
        <a:spcBef>
          <a:spcPct val="0"/>
        </a:spcBef>
        <a:spcAft>
          <a:spcPct val="0"/>
        </a:spcAft>
        <a:defRPr sz="2000" b="1">
          <a:solidFill>
            <a:srgbClr val="16588A"/>
          </a:solidFill>
          <a:latin typeface="+mj-lt"/>
          <a:ea typeface="+mj-ea"/>
          <a:cs typeface="+mj-cs"/>
        </a:defRPr>
      </a:lvl1pPr>
      <a:lvl2pPr algn="l" rtl="0" eaLnBrk="0" fontAlgn="base" hangingPunct="0">
        <a:lnSpc>
          <a:spcPct val="88000"/>
        </a:lnSpc>
        <a:spcBef>
          <a:spcPct val="0"/>
        </a:spcBef>
        <a:spcAft>
          <a:spcPct val="0"/>
        </a:spcAft>
        <a:defRPr sz="2000" b="1">
          <a:solidFill>
            <a:srgbClr val="16588A"/>
          </a:solidFill>
          <a:latin typeface="Arial" charset="0"/>
        </a:defRPr>
      </a:lvl2pPr>
      <a:lvl3pPr algn="l" rtl="0" eaLnBrk="0" fontAlgn="base" hangingPunct="0">
        <a:lnSpc>
          <a:spcPct val="88000"/>
        </a:lnSpc>
        <a:spcBef>
          <a:spcPct val="0"/>
        </a:spcBef>
        <a:spcAft>
          <a:spcPct val="0"/>
        </a:spcAft>
        <a:defRPr sz="2000" b="1">
          <a:solidFill>
            <a:srgbClr val="16588A"/>
          </a:solidFill>
          <a:latin typeface="Arial" charset="0"/>
        </a:defRPr>
      </a:lvl3pPr>
      <a:lvl4pPr algn="l" rtl="0" eaLnBrk="0" fontAlgn="base" hangingPunct="0">
        <a:lnSpc>
          <a:spcPct val="88000"/>
        </a:lnSpc>
        <a:spcBef>
          <a:spcPct val="0"/>
        </a:spcBef>
        <a:spcAft>
          <a:spcPct val="0"/>
        </a:spcAft>
        <a:defRPr sz="2000" b="1">
          <a:solidFill>
            <a:srgbClr val="16588A"/>
          </a:solidFill>
          <a:latin typeface="Arial" charset="0"/>
        </a:defRPr>
      </a:lvl4pPr>
      <a:lvl5pPr algn="l" rtl="0" eaLnBrk="0" fontAlgn="base" hangingPunct="0">
        <a:lnSpc>
          <a:spcPct val="88000"/>
        </a:lnSpc>
        <a:spcBef>
          <a:spcPct val="0"/>
        </a:spcBef>
        <a:spcAft>
          <a:spcPct val="0"/>
        </a:spcAft>
        <a:defRPr sz="2000" b="1">
          <a:solidFill>
            <a:srgbClr val="16588A"/>
          </a:solidFill>
          <a:latin typeface="Arial" charset="0"/>
        </a:defRPr>
      </a:lvl5pPr>
      <a:lvl6pPr marL="457200" algn="l" rtl="0" fontAlgn="base">
        <a:lnSpc>
          <a:spcPct val="88000"/>
        </a:lnSpc>
        <a:spcBef>
          <a:spcPct val="0"/>
        </a:spcBef>
        <a:spcAft>
          <a:spcPct val="0"/>
        </a:spcAft>
        <a:defRPr sz="2000" b="1">
          <a:solidFill>
            <a:srgbClr val="16588A"/>
          </a:solidFill>
          <a:latin typeface="Arial" charset="0"/>
        </a:defRPr>
      </a:lvl6pPr>
      <a:lvl7pPr marL="914400" algn="l" rtl="0" fontAlgn="base">
        <a:lnSpc>
          <a:spcPct val="88000"/>
        </a:lnSpc>
        <a:spcBef>
          <a:spcPct val="0"/>
        </a:spcBef>
        <a:spcAft>
          <a:spcPct val="0"/>
        </a:spcAft>
        <a:defRPr sz="2000" b="1">
          <a:solidFill>
            <a:srgbClr val="16588A"/>
          </a:solidFill>
          <a:latin typeface="Arial" charset="0"/>
        </a:defRPr>
      </a:lvl7pPr>
      <a:lvl8pPr marL="1371600" algn="l" rtl="0" fontAlgn="base">
        <a:lnSpc>
          <a:spcPct val="88000"/>
        </a:lnSpc>
        <a:spcBef>
          <a:spcPct val="0"/>
        </a:spcBef>
        <a:spcAft>
          <a:spcPct val="0"/>
        </a:spcAft>
        <a:defRPr sz="2000" b="1">
          <a:solidFill>
            <a:srgbClr val="16588A"/>
          </a:solidFill>
          <a:latin typeface="Arial" charset="0"/>
        </a:defRPr>
      </a:lvl8pPr>
      <a:lvl9pPr marL="1828800" algn="l" rtl="0" fontAlgn="base">
        <a:lnSpc>
          <a:spcPct val="88000"/>
        </a:lnSpc>
        <a:spcBef>
          <a:spcPct val="0"/>
        </a:spcBef>
        <a:spcAft>
          <a:spcPct val="0"/>
        </a:spcAft>
        <a:defRPr sz="2000" b="1">
          <a:solidFill>
            <a:srgbClr val="16588A"/>
          </a:solidFill>
          <a:latin typeface="Arial" charset="0"/>
        </a:defRPr>
      </a:lvl9pPr>
    </p:titleStyle>
    <p:bodyStyle>
      <a:lvl1pPr marL="342900" indent="-342900" algn="l" rtl="0" eaLnBrk="0" fontAlgn="base" hangingPunct="0">
        <a:lnSpc>
          <a:spcPct val="95000"/>
        </a:lnSpc>
        <a:spcBef>
          <a:spcPct val="50000"/>
        </a:spcBef>
        <a:spcAft>
          <a:spcPct val="0"/>
        </a:spcAft>
        <a:defRPr sz="2000">
          <a:solidFill>
            <a:schemeClr val="tx1"/>
          </a:solidFill>
          <a:latin typeface="+mn-lt"/>
          <a:ea typeface="+mn-ea"/>
          <a:cs typeface="+mn-cs"/>
        </a:defRPr>
      </a:lvl1pPr>
      <a:lvl2pPr marL="400050" indent="-285750" algn="l" rtl="0" eaLnBrk="0" fontAlgn="base" hangingPunct="0">
        <a:spcBef>
          <a:spcPct val="45000"/>
        </a:spcBef>
        <a:spcAft>
          <a:spcPct val="0"/>
        </a:spcAft>
        <a:buClr>
          <a:schemeClr val="bg2"/>
        </a:buClr>
        <a:buFont typeface="Arial" charset="0"/>
        <a:buChar char="■"/>
        <a:defRPr sz="2000">
          <a:solidFill>
            <a:schemeClr val="tx1"/>
          </a:solidFill>
          <a:latin typeface="+mn-lt"/>
        </a:defRPr>
      </a:lvl2pPr>
      <a:lvl3pPr marL="742950" indent="-228600" algn="l" rtl="0" eaLnBrk="0" fontAlgn="base" hangingPunct="0">
        <a:spcBef>
          <a:spcPct val="20000"/>
        </a:spcBef>
        <a:spcAft>
          <a:spcPct val="0"/>
        </a:spcAft>
        <a:buClr>
          <a:schemeClr val="bg2"/>
        </a:buClr>
        <a:buChar char="•"/>
        <a:defRPr sz="1600">
          <a:solidFill>
            <a:schemeClr val="tx1"/>
          </a:solidFill>
          <a:latin typeface="+mn-lt"/>
        </a:defRPr>
      </a:lvl3pPr>
      <a:lvl4pPr marL="1085850" indent="-228600" algn="l" rtl="0" eaLnBrk="0" fontAlgn="base" hangingPunct="0">
        <a:spcBef>
          <a:spcPct val="20000"/>
        </a:spcBef>
        <a:spcAft>
          <a:spcPct val="0"/>
        </a:spcAft>
        <a:buClr>
          <a:schemeClr val="bg2"/>
        </a:buClr>
        <a:buChar char="–"/>
        <a:defRPr sz="1600">
          <a:solidFill>
            <a:schemeClr val="tx1"/>
          </a:solidFill>
          <a:latin typeface="+mn-lt"/>
        </a:defRPr>
      </a:lvl4pPr>
      <a:lvl5pPr marL="1428750" indent="-228600" algn="l" rtl="0" eaLnBrk="0" fontAlgn="base" hangingPunct="0">
        <a:spcBef>
          <a:spcPct val="20000"/>
        </a:spcBef>
        <a:spcAft>
          <a:spcPct val="0"/>
        </a:spcAft>
        <a:buClr>
          <a:schemeClr val="bg2"/>
        </a:buClr>
        <a:buChar char="»"/>
        <a:defRPr sz="1600">
          <a:solidFill>
            <a:schemeClr val="tx1"/>
          </a:solidFill>
          <a:latin typeface="+mn-lt"/>
        </a:defRPr>
      </a:lvl5pPr>
      <a:lvl6pPr marL="1885950" indent="-228600" algn="l" rtl="0" fontAlgn="base">
        <a:spcBef>
          <a:spcPct val="20000"/>
        </a:spcBef>
        <a:spcAft>
          <a:spcPct val="0"/>
        </a:spcAft>
        <a:buClr>
          <a:schemeClr val="bg2"/>
        </a:buClr>
        <a:buChar char="»"/>
        <a:defRPr sz="1600">
          <a:solidFill>
            <a:schemeClr val="tx1"/>
          </a:solidFill>
          <a:latin typeface="+mn-lt"/>
        </a:defRPr>
      </a:lvl6pPr>
      <a:lvl7pPr marL="2343150" indent="-228600" algn="l" rtl="0" fontAlgn="base">
        <a:spcBef>
          <a:spcPct val="20000"/>
        </a:spcBef>
        <a:spcAft>
          <a:spcPct val="0"/>
        </a:spcAft>
        <a:buClr>
          <a:schemeClr val="bg2"/>
        </a:buClr>
        <a:buChar char="»"/>
        <a:defRPr sz="1600">
          <a:solidFill>
            <a:schemeClr val="tx1"/>
          </a:solidFill>
          <a:latin typeface="+mn-lt"/>
        </a:defRPr>
      </a:lvl7pPr>
      <a:lvl8pPr marL="2800350" indent="-228600" algn="l" rtl="0" fontAlgn="base">
        <a:spcBef>
          <a:spcPct val="20000"/>
        </a:spcBef>
        <a:spcAft>
          <a:spcPct val="0"/>
        </a:spcAft>
        <a:buClr>
          <a:schemeClr val="bg2"/>
        </a:buClr>
        <a:buChar char="»"/>
        <a:defRPr sz="1600">
          <a:solidFill>
            <a:schemeClr val="tx1"/>
          </a:solidFill>
          <a:latin typeface="+mn-lt"/>
        </a:defRPr>
      </a:lvl8pPr>
      <a:lvl9pPr marL="3257550" indent="-228600" algn="l" rtl="0" fontAlgn="base">
        <a:spcBef>
          <a:spcPct val="20000"/>
        </a:spcBef>
        <a:spcAft>
          <a:spcPct val="0"/>
        </a:spcAft>
        <a:buClr>
          <a:schemeClr val="bg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5.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ctrTitle"/>
          </p:nvPr>
        </p:nvSpPr>
        <p:spPr/>
        <p:txBody>
          <a:bodyPr/>
          <a:lstStyle/>
          <a:p>
            <a:pPr eaLnBrk="1" hangingPunct="1"/>
            <a:r>
              <a:rPr lang="en-US" smtClean="0"/>
              <a:t>Hologic Travel Program Update</a:t>
            </a:r>
          </a:p>
        </p:txBody>
      </p:sp>
      <p:sp>
        <p:nvSpPr>
          <p:cNvPr id="5123" name="Rectangle 10"/>
          <p:cNvSpPr>
            <a:spLocks noGrp="1" noChangeArrowheads="1"/>
          </p:cNvSpPr>
          <p:nvPr>
            <p:ph type="subTitle" idx="1"/>
          </p:nvPr>
        </p:nvSpPr>
        <p:spPr/>
        <p:txBody>
          <a:bodyPr/>
          <a:lstStyle/>
          <a:p>
            <a:pPr marL="0" indent="0" eaLnBrk="1" hangingPunct="1"/>
            <a:r>
              <a:rPr lang="en-US" dirty="0" smtClean="0"/>
              <a:t>Pre-Trip Auditor - New Travel Authorization Process</a:t>
            </a:r>
          </a:p>
          <a:p>
            <a:pPr marL="0" indent="0" eaLnBrk="1" hangingPunct="1"/>
            <a:r>
              <a:rPr lang="en-US" i="1" u="sng" dirty="0" smtClean="0"/>
              <a:t>Travel Authorizer Overview</a:t>
            </a:r>
          </a:p>
          <a:p>
            <a:pPr marL="0" indent="0" eaLnBrk="1" hangingPunct="1"/>
            <a:r>
              <a:rPr lang="en-US" dirty="0" smtClean="0"/>
              <a:t>Effective Date: </a:t>
            </a:r>
            <a:r>
              <a:rPr lang="en-US" dirty="0" smtClean="0"/>
              <a:t>January 1, 2013</a:t>
            </a:r>
            <a:endParaRPr lang="en-US" dirty="0" smtClean="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pPr defTabSz="782638"/>
            <a:fld id="{3168324E-8198-479E-A00F-22DC48F52DC5}" type="slidenum">
              <a:rPr lang="en-US" smtClean="0"/>
              <a:pPr defTabSz="782638"/>
              <a:t>9</a:t>
            </a:fld>
            <a:endParaRPr lang="en-US" smtClean="0"/>
          </a:p>
        </p:txBody>
      </p:sp>
      <p:sp>
        <p:nvSpPr>
          <p:cNvPr id="15363" name="Rectangle 2"/>
          <p:cNvSpPr>
            <a:spLocks noChangeArrowheads="1"/>
          </p:cNvSpPr>
          <p:nvPr/>
        </p:nvSpPr>
        <p:spPr bwMode="auto">
          <a:xfrm>
            <a:off x="457200" y="990600"/>
            <a:ext cx="8382000" cy="762000"/>
          </a:xfrm>
          <a:prstGeom prst="rect">
            <a:avLst/>
          </a:prstGeom>
          <a:noFill/>
          <a:ln w="9525">
            <a:noFill/>
            <a:miter lim="800000"/>
            <a:headEnd/>
            <a:tailEnd/>
          </a:ln>
        </p:spPr>
        <p:txBody>
          <a:bodyPr/>
          <a:lstStyle/>
          <a:p>
            <a:pPr>
              <a:lnSpc>
                <a:spcPct val="95000"/>
              </a:lnSpc>
              <a:spcBef>
                <a:spcPct val="50000"/>
              </a:spcBef>
            </a:pPr>
            <a:r>
              <a:rPr lang="en-GB" sz="1800" b="0">
                <a:solidFill>
                  <a:srgbClr val="16588A"/>
                </a:solidFill>
              </a:rPr>
              <a:t>When you are absent from your office or email, you can designate an alternate person to review travel requests.</a:t>
            </a:r>
          </a:p>
          <a:p>
            <a:pPr>
              <a:lnSpc>
                <a:spcPct val="95000"/>
              </a:lnSpc>
              <a:spcBef>
                <a:spcPct val="50000"/>
              </a:spcBef>
            </a:pPr>
            <a:r>
              <a:rPr lang="en-GB" sz="1800" b="0">
                <a:solidFill>
                  <a:srgbClr val="16588A"/>
                </a:solidFill>
              </a:rPr>
              <a:t>Check box to forward authorizations, enter email address(es), and designate return date.  You may also choose to be cc’d on notifications.  </a:t>
            </a:r>
          </a:p>
        </p:txBody>
      </p:sp>
      <p:pic>
        <p:nvPicPr>
          <p:cNvPr id="15364" name="Picture 3"/>
          <p:cNvPicPr>
            <a:picLocks noChangeAspect="1" noChangeArrowheads="1"/>
          </p:cNvPicPr>
          <p:nvPr/>
        </p:nvPicPr>
        <p:blipFill>
          <a:blip r:embed="rId2" cstate="print"/>
          <a:srcRect/>
          <a:stretch>
            <a:fillRect/>
          </a:stretch>
        </p:blipFill>
        <p:spPr bwMode="auto">
          <a:xfrm>
            <a:off x="3657600" y="2722563"/>
            <a:ext cx="4457700" cy="3443287"/>
          </a:xfrm>
          <a:prstGeom prst="rect">
            <a:avLst/>
          </a:prstGeom>
          <a:noFill/>
          <a:ln w="9525">
            <a:noFill/>
            <a:miter lim="800000"/>
            <a:headEnd/>
            <a:tailEnd/>
          </a:ln>
        </p:spPr>
      </p:pic>
      <p:sp>
        <p:nvSpPr>
          <p:cNvPr id="15365" name="Text Box 4"/>
          <p:cNvSpPr txBox="1">
            <a:spLocks noChangeArrowheads="1"/>
          </p:cNvSpPr>
          <p:nvPr/>
        </p:nvSpPr>
        <p:spPr bwMode="auto">
          <a:xfrm>
            <a:off x="533400" y="2895600"/>
            <a:ext cx="2514600" cy="1803400"/>
          </a:xfrm>
          <a:prstGeom prst="rect">
            <a:avLst/>
          </a:prstGeom>
          <a:noFill/>
          <a:ln w="9525">
            <a:noFill/>
            <a:miter lim="800000"/>
            <a:headEnd/>
            <a:tailEnd/>
          </a:ln>
        </p:spPr>
        <p:txBody>
          <a:bodyPr>
            <a:spAutoFit/>
          </a:bodyPr>
          <a:lstStyle/>
          <a:p>
            <a:pPr>
              <a:spcBef>
                <a:spcPct val="50000"/>
              </a:spcBef>
            </a:pPr>
            <a:r>
              <a:rPr lang="en-GB" sz="1600">
                <a:solidFill>
                  <a:schemeClr val="bg2"/>
                </a:solidFill>
              </a:rPr>
              <a:t>Note:</a:t>
            </a:r>
            <a:r>
              <a:rPr lang="en-GB" sz="1600" b="0">
                <a:solidFill>
                  <a:schemeClr val="bg2"/>
                </a:solidFill>
              </a:rPr>
              <a:t>  in order to designate an alternate authorizer, the designee must already have a login and be associated with the same company as the designator.</a:t>
            </a:r>
          </a:p>
        </p:txBody>
      </p:sp>
      <p:sp>
        <p:nvSpPr>
          <p:cNvPr id="15366" name="AutoShape 5"/>
          <p:cNvSpPr>
            <a:spLocks noChangeArrowheads="1"/>
          </p:cNvSpPr>
          <p:nvPr/>
        </p:nvSpPr>
        <p:spPr bwMode="auto">
          <a:xfrm>
            <a:off x="1752600" y="5562600"/>
            <a:ext cx="2438400" cy="457200"/>
          </a:xfrm>
          <a:prstGeom prst="wedgeRoundRectCallout">
            <a:avLst>
              <a:gd name="adj1" fmla="val 78125"/>
              <a:gd name="adj2" fmla="val -231250"/>
              <a:gd name="adj3" fmla="val 16667"/>
            </a:avLst>
          </a:prstGeom>
          <a:solidFill>
            <a:schemeClr val="bg2"/>
          </a:solidFill>
          <a:ln w="9525">
            <a:solidFill>
              <a:schemeClr val="tx1"/>
            </a:solidFill>
            <a:miter lim="800000"/>
            <a:headEnd/>
            <a:tailEnd/>
          </a:ln>
        </p:spPr>
        <p:txBody>
          <a:bodyPr/>
          <a:lstStyle/>
          <a:p>
            <a:pPr algn="ctr"/>
            <a:r>
              <a:rPr lang="en-GB"/>
              <a:t>Enter required details, and designate preferences</a:t>
            </a:r>
          </a:p>
        </p:txBody>
      </p:sp>
      <p:sp>
        <p:nvSpPr>
          <p:cNvPr id="15367" name="Rectangle 6"/>
          <p:cNvSpPr>
            <a:spLocks noGrp="1" noChangeArrowheads="1"/>
          </p:cNvSpPr>
          <p:nvPr>
            <p:ph type="title"/>
          </p:nvPr>
        </p:nvSpPr>
        <p:spPr/>
        <p:txBody>
          <a:bodyPr/>
          <a:lstStyle/>
          <a:p>
            <a:pPr eaLnBrk="1" hangingPunct="1"/>
            <a:r>
              <a:rPr lang="en-GB" smtClean="0"/>
              <a:t>Delegation of Authority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pPr defTabSz="782638"/>
            <a:fld id="{8B649F6E-98A7-4033-B48E-21BE26889470}" type="slidenum">
              <a:rPr lang="en-US" smtClean="0"/>
              <a:pPr defTabSz="782638"/>
              <a:t>10</a:t>
            </a:fld>
            <a:endParaRPr lang="en-US" smtClean="0"/>
          </a:p>
        </p:txBody>
      </p:sp>
      <p:pic>
        <p:nvPicPr>
          <p:cNvPr id="162818" name="Picture 2"/>
          <p:cNvPicPr>
            <a:picLocks noChangeAspect="1" noChangeArrowheads="1"/>
          </p:cNvPicPr>
          <p:nvPr/>
        </p:nvPicPr>
        <p:blipFill>
          <a:blip r:embed="rId2" cstate="print"/>
          <a:srcRect/>
          <a:stretch>
            <a:fillRect/>
          </a:stretch>
        </p:blipFill>
        <p:spPr bwMode="auto">
          <a:xfrm>
            <a:off x="381000" y="1905000"/>
            <a:ext cx="3957638" cy="2290763"/>
          </a:xfrm>
          <a:prstGeom prst="rect">
            <a:avLst/>
          </a:prstGeom>
          <a:solidFill>
            <a:schemeClr val="bg1"/>
          </a:solidFill>
          <a:ln w="9525" algn="ctr">
            <a:solidFill>
              <a:schemeClr val="tx1"/>
            </a:solidFill>
            <a:miter lim="800000"/>
            <a:headEnd/>
            <a:tailEnd/>
          </a:ln>
          <a:effectLst>
            <a:outerShdw dist="35921" dir="2700000" algn="ctr" rotWithShape="0">
              <a:schemeClr val="bg2"/>
            </a:outerShdw>
          </a:effectLst>
        </p:spPr>
      </p:pic>
      <p:sp>
        <p:nvSpPr>
          <p:cNvPr id="14340" name="Rectangle 3"/>
          <p:cNvSpPr>
            <a:spLocks noChangeArrowheads="1"/>
          </p:cNvSpPr>
          <p:nvPr/>
        </p:nvSpPr>
        <p:spPr bwMode="auto">
          <a:xfrm>
            <a:off x="381000" y="990600"/>
            <a:ext cx="7848600" cy="457200"/>
          </a:xfrm>
          <a:prstGeom prst="rect">
            <a:avLst/>
          </a:prstGeom>
          <a:noFill/>
          <a:ln w="9525">
            <a:noFill/>
            <a:miter lim="800000"/>
            <a:headEnd/>
            <a:tailEnd/>
          </a:ln>
        </p:spPr>
        <p:txBody>
          <a:bodyPr/>
          <a:lstStyle/>
          <a:p>
            <a:pPr>
              <a:lnSpc>
                <a:spcPct val="95000"/>
              </a:lnSpc>
              <a:spcBef>
                <a:spcPct val="50000"/>
              </a:spcBef>
            </a:pPr>
            <a:r>
              <a:rPr lang="en-GB" sz="1800" b="0">
                <a:solidFill>
                  <a:srgbClr val="16588A"/>
                </a:solidFill>
              </a:rPr>
              <a:t>You can self-manage several aspects of the tool:   reset your password, updated your email address, designate an alternate approver for when you are unavailable for an extended period of time.</a:t>
            </a:r>
          </a:p>
        </p:txBody>
      </p:sp>
      <p:sp>
        <p:nvSpPr>
          <p:cNvPr id="14341" name="AutoShape 4"/>
          <p:cNvSpPr>
            <a:spLocks noChangeArrowheads="1"/>
          </p:cNvSpPr>
          <p:nvPr/>
        </p:nvSpPr>
        <p:spPr bwMode="auto">
          <a:xfrm>
            <a:off x="1066800" y="2438400"/>
            <a:ext cx="1828800" cy="457200"/>
          </a:xfrm>
          <a:prstGeom prst="wedgeRoundRectCallout">
            <a:avLst>
              <a:gd name="adj1" fmla="val 68579"/>
              <a:gd name="adj2" fmla="val -109028"/>
              <a:gd name="adj3" fmla="val 16667"/>
            </a:avLst>
          </a:prstGeom>
          <a:solidFill>
            <a:schemeClr val="bg2"/>
          </a:solidFill>
          <a:ln w="9525">
            <a:solidFill>
              <a:schemeClr val="tx1"/>
            </a:solidFill>
            <a:miter lim="800000"/>
            <a:headEnd/>
            <a:tailEnd/>
          </a:ln>
        </p:spPr>
        <p:txBody>
          <a:bodyPr/>
          <a:lstStyle/>
          <a:p>
            <a:pPr algn="ctr"/>
            <a:r>
              <a:rPr lang="en-GB"/>
              <a:t>1. Click on Administration.  </a:t>
            </a:r>
          </a:p>
        </p:txBody>
      </p:sp>
      <p:sp>
        <p:nvSpPr>
          <p:cNvPr id="14342" name="Rectangle 5"/>
          <p:cNvSpPr>
            <a:spLocks noGrp="1" noChangeArrowheads="1"/>
          </p:cNvSpPr>
          <p:nvPr>
            <p:ph type="title"/>
          </p:nvPr>
        </p:nvSpPr>
        <p:spPr/>
        <p:txBody>
          <a:bodyPr/>
          <a:lstStyle/>
          <a:p>
            <a:pPr eaLnBrk="1" hangingPunct="1"/>
            <a:r>
              <a:rPr lang="en-GB" smtClean="0"/>
              <a:t>Changing User Settings and Designating an Alternate Approver</a:t>
            </a:r>
          </a:p>
        </p:txBody>
      </p:sp>
      <p:pic>
        <p:nvPicPr>
          <p:cNvPr id="162822" name="Picture 6"/>
          <p:cNvPicPr>
            <a:picLocks noChangeAspect="1" noChangeArrowheads="1"/>
          </p:cNvPicPr>
          <p:nvPr/>
        </p:nvPicPr>
        <p:blipFill>
          <a:blip r:embed="rId3" cstate="print"/>
          <a:srcRect/>
          <a:stretch>
            <a:fillRect/>
          </a:stretch>
        </p:blipFill>
        <p:spPr bwMode="auto">
          <a:xfrm>
            <a:off x="2895600" y="2895600"/>
            <a:ext cx="3962400" cy="2286000"/>
          </a:xfrm>
          <a:prstGeom prst="rect">
            <a:avLst/>
          </a:prstGeom>
          <a:solidFill>
            <a:schemeClr val="bg1"/>
          </a:solidFill>
          <a:ln w="9525" algn="ctr">
            <a:solidFill>
              <a:schemeClr val="tx1"/>
            </a:solidFill>
            <a:miter lim="800000"/>
            <a:headEnd/>
            <a:tailEnd/>
          </a:ln>
          <a:effectLst>
            <a:outerShdw dist="35921" dir="2700000" algn="ctr" rotWithShape="0">
              <a:schemeClr val="bg2"/>
            </a:outerShdw>
          </a:effectLst>
        </p:spPr>
      </p:pic>
      <p:sp>
        <p:nvSpPr>
          <p:cNvPr id="14344" name="AutoShape 7"/>
          <p:cNvSpPr>
            <a:spLocks noChangeArrowheads="1"/>
          </p:cNvSpPr>
          <p:nvPr/>
        </p:nvSpPr>
        <p:spPr bwMode="auto">
          <a:xfrm>
            <a:off x="2514600" y="4038600"/>
            <a:ext cx="1828800" cy="457200"/>
          </a:xfrm>
          <a:prstGeom prst="wedgeRoundRectCallout">
            <a:avLst>
              <a:gd name="adj1" fmla="val -18227"/>
              <a:gd name="adj2" fmla="val -153472"/>
              <a:gd name="adj3" fmla="val 16667"/>
            </a:avLst>
          </a:prstGeom>
          <a:solidFill>
            <a:schemeClr val="bg2"/>
          </a:solidFill>
          <a:ln w="9525">
            <a:solidFill>
              <a:schemeClr val="tx1"/>
            </a:solidFill>
            <a:miter lim="800000"/>
            <a:headEnd/>
            <a:tailEnd/>
          </a:ln>
        </p:spPr>
        <p:txBody>
          <a:bodyPr/>
          <a:lstStyle/>
          <a:p>
            <a:pPr algn="ctr"/>
            <a:r>
              <a:rPr lang="en-GB"/>
              <a:t>2. Choose User Settings.</a:t>
            </a:r>
            <a:r>
              <a:rPr lang="en-GB">
                <a:solidFill>
                  <a:schemeClr val="tx1"/>
                </a:solidFill>
              </a:rPr>
              <a:t>   </a:t>
            </a:r>
          </a:p>
        </p:txBody>
      </p:sp>
      <p:pic>
        <p:nvPicPr>
          <p:cNvPr id="162824" name="Picture 8"/>
          <p:cNvPicPr>
            <a:picLocks noChangeAspect="1" noChangeArrowheads="1"/>
          </p:cNvPicPr>
          <p:nvPr/>
        </p:nvPicPr>
        <p:blipFill>
          <a:blip r:embed="rId4" cstate="print"/>
          <a:srcRect/>
          <a:stretch>
            <a:fillRect/>
          </a:stretch>
        </p:blipFill>
        <p:spPr bwMode="auto">
          <a:xfrm>
            <a:off x="4648200" y="4038600"/>
            <a:ext cx="4210050" cy="1828800"/>
          </a:xfrm>
          <a:prstGeom prst="rect">
            <a:avLst/>
          </a:prstGeom>
          <a:solidFill>
            <a:schemeClr val="bg1"/>
          </a:solidFill>
          <a:ln w="9525" algn="ctr">
            <a:solidFill>
              <a:schemeClr val="tx1"/>
            </a:solidFill>
            <a:miter lim="800000"/>
            <a:headEnd/>
            <a:tailEnd/>
          </a:ln>
          <a:effectLst>
            <a:outerShdw dist="35921" dir="2700000" algn="ctr" rotWithShape="0">
              <a:schemeClr val="bg2"/>
            </a:outerShdw>
          </a:effectLst>
        </p:spPr>
      </p:pic>
      <p:sp>
        <p:nvSpPr>
          <p:cNvPr id="14346" name="AutoShape 9"/>
          <p:cNvSpPr>
            <a:spLocks noChangeArrowheads="1"/>
          </p:cNvSpPr>
          <p:nvPr/>
        </p:nvSpPr>
        <p:spPr bwMode="auto">
          <a:xfrm>
            <a:off x="7315200" y="3048000"/>
            <a:ext cx="1828800" cy="457200"/>
          </a:xfrm>
          <a:prstGeom prst="wedgeRoundRectCallout">
            <a:avLst>
              <a:gd name="adj1" fmla="val -34722"/>
              <a:gd name="adj2" fmla="val 334028"/>
              <a:gd name="adj3" fmla="val 16667"/>
            </a:avLst>
          </a:prstGeom>
          <a:solidFill>
            <a:schemeClr val="bg2"/>
          </a:solidFill>
          <a:ln w="9525">
            <a:solidFill>
              <a:schemeClr val="tx1"/>
            </a:solidFill>
            <a:miter lim="800000"/>
            <a:headEnd/>
            <a:tailEnd/>
          </a:ln>
        </p:spPr>
        <p:txBody>
          <a:bodyPr/>
          <a:lstStyle/>
          <a:p>
            <a:pPr algn="ctr"/>
            <a:r>
              <a:rPr lang="en-GB"/>
              <a:t>3. Click Change User Password.</a:t>
            </a:r>
            <a:r>
              <a:rPr lang="en-GB">
                <a:solidFill>
                  <a:schemeClr val="tx1"/>
                </a:solidFill>
              </a:rPr>
              <a:t>     </a:t>
            </a:r>
          </a:p>
        </p:txBody>
      </p:sp>
      <p:sp>
        <p:nvSpPr>
          <p:cNvPr id="14347" name="AutoShape 10"/>
          <p:cNvSpPr>
            <a:spLocks noChangeArrowheads="1"/>
          </p:cNvSpPr>
          <p:nvPr/>
        </p:nvSpPr>
        <p:spPr bwMode="auto">
          <a:xfrm>
            <a:off x="6019800" y="5715000"/>
            <a:ext cx="2590800" cy="457200"/>
          </a:xfrm>
          <a:prstGeom prst="wedgeRoundRectCallout">
            <a:avLst>
              <a:gd name="adj1" fmla="val 4778"/>
              <a:gd name="adj2" fmla="val -184028"/>
              <a:gd name="adj3" fmla="val 16667"/>
            </a:avLst>
          </a:prstGeom>
          <a:solidFill>
            <a:schemeClr val="bg2"/>
          </a:solidFill>
          <a:ln w="9525">
            <a:solidFill>
              <a:schemeClr val="tx1"/>
            </a:solidFill>
            <a:miter lim="800000"/>
            <a:headEnd/>
            <a:tailEnd/>
          </a:ln>
        </p:spPr>
        <p:txBody>
          <a:bodyPr/>
          <a:lstStyle/>
          <a:p>
            <a:pPr algn="ctr"/>
            <a:r>
              <a:rPr lang="en-GB"/>
              <a:t>4. Click to designate an alternate approver</a:t>
            </a:r>
            <a:r>
              <a:rPr lang="en-GB">
                <a:solidFill>
                  <a:schemeClr val="tx1"/>
                </a:solidFill>
              </a:rPr>
              <a:t>     </a:t>
            </a:r>
          </a:p>
        </p:txBody>
      </p:sp>
      <p:sp>
        <p:nvSpPr>
          <p:cNvPr id="14348" name="Text Box 11"/>
          <p:cNvSpPr txBox="1">
            <a:spLocks noChangeArrowheads="1"/>
          </p:cNvSpPr>
          <p:nvPr/>
        </p:nvSpPr>
        <p:spPr bwMode="auto">
          <a:xfrm>
            <a:off x="304800" y="5791200"/>
            <a:ext cx="4648200" cy="730250"/>
          </a:xfrm>
          <a:prstGeom prst="rect">
            <a:avLst/>
          </a:prstGeom>
          <a:noFill/>
          <a:ln w="9525" algn="ctr">
            <a:noFill/>
            <a:miter lim="800000"/>
            <a:headEnd/>
            <a:tailEnd/>
          </a:ln>
        </p:spPr>
        <p:txBody>
          <a:bodyPr>
            <a:spAutoFit/>
          </a:bodyPr>
          <a:lstStyle/>
          <a:p>
            <a:pPr>
              <a:spcBef>
                <a:spcPct val="50000"/>
              </a:spcBef>
            </a:pPr>
            <a:r>
              <a:rPr lang="en-GB" sz="1400">
                <a:solidFill>
                  <a:schemeClr val="bg2"/>
                </a:solidFill>
              </a:rPr>
              <a:t>Note:  Changes to travelers in your hierarchy can only be completed by your Travel Manager and American Express Client Manager.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p>
            <a:pPr defTabSz="782638"/>
            <a:fld id="{8C5ECB92-A58E-4C96-A6D6-FB2B67BF997F}" type="slidenum">
              <a:rPr lang="en-US" smtClean="0"/>
              <a:pPr defTabSz="782638"/>
              <a:t>11</a:t>
            </a:fld>
            <a:endParaRPr lang="en-US" smtClean="0"/>
          </a:p>
        </p:txBody>
      </p:sp>
      <p:sp>
        <p:nvSpPr>
          <p:cNvPr id="21507" name="Rectangle 5"/>
          <p:cNvSpPr>
            <a:spLocks noChangeArrowheads="1"/>
          </p:cNvSpPr>
          <p:nvPr/>
        </p:nvSpPr>
        <p:spPr bwMode="auto">
          <a:xfrm>
            <a:off x="457200" y="990600"/>
            <a:ext cx="7772400" cy="1143000"/>
          </a:xfrm>
          <a:prstGeom prst="rect">
            <a:avLst/>
          </a:prstGeom>
          <a:noFill/>
          <a:ln w="9525">
            <a:noFill/>
            <a:miter lim="800000"/>
            <a:headEnd/>
            <a:tailEnd/>
          </a:ln>
        </p:spPr>
        <p:txBody>
          <a:bodyPr/>
          <a:lstStyle/>
          <a:p>
            <a:pPr>
              <a:lnSpc>
                <a:spcPct val="95000"/>
              </a:lnSpc>
              <a:spcBef>
                <a:spcPct val="50000"/>
              </a:spcBef>
            </a:pPr>
            <a:r>
              <a:rPr lang="en-GB" sz="1800" b="0">
                <a:solidFill>
                  <a:srgbClr val="16588A"/>
                </a:solidFill>
              </a:rPr>
              <a:t>After logging-in, you will be taken to the Travel Authorization Request.  The travel authorization is detailed in several sections.</a:t>
            </a:r>
          </a:p>
        </p:txBody>
      </p:sp>
      <p:sp>
        <p:nvSpPr>
          <p:cNvPr id="21508" name="Text Box 8"/>
          <p:cNvSpPr txBox="1">
            <a:spLocks noChangeArrowheads="1"/>
          </p:cNvSpPr>
          <p:nvPr/>
        </p:nvSpPr>
        <p:spPr bwMode="auto">
          <a:xfrm>
            <a:off x="2590800" y="4114800"/>
            <a:ext cx="1600200" cy="177800"/>
          </a:xfrm>
          <a:prstGeom prst="rect">
            <a:avLst/>
          </a:prstGeom>
          <a:solidFill>
            <a:srgbClr val="F8F8F8"/>
          </a:solidFill>
          <a:ln w="9525">
            <a:solidFill>
              <a:srgbClr val="F8F8F8"/>
            </a:solidFill>
            <a:miter lim="800000"/>
            <a:headEnd/>
            <a:tailEnd/>
          </a:ln>
        </p:spPr>
        <p:txBody>
          <a:bodyPr>
            <a:spAutoFit/>
          </a:bodyPr>
          <a:lstStyle/>
          <a:p>
            <a:pPr>
              <a:spcBef>
                <a:spcPct val="50000"/>
              </a:spcBef>
            </a:pPr>
            <a:endParaRPr lang="en-GB" sz="500" b="0">
              <a:solidFill>
                <a:schemeClr val="tx1"/>
              </a:solidFill>
            </a:endParaRPr>
          </a:p>
        </p:txBody>
      </p:sp>
      <p:sp>
        <p:nvSpPr>
          <p:cNvPr id="21509" name="Rectangle 11"/>
          <p:cNvSpPr>
            <a:spLocks noGrp="1" noChangeArrowheads="1"/>
          </p:cNvSpPr>
          <p:nvPr>
            <p:ph type="title"/>
          </p:nvPr>
        </p:nvSpPr>
        <p:spPr/>
        <p:txBody>
          <a:bodyPr/>
          <a:lstStyle/>
          <a:p>
            <a:pPr eaLnBrk="1" hangingPunct="1"/>
            <a:r>
              <a:rPr lang="en-GB" dirty="0" smtClean="0"/>
              <a:t>Processing a Travel Request</a:t>
            </a:r>
          </a:p>
        </p:txBody>
      </p:sp>
      <p:pic>
        <p:nvPicPr>
          <p:cNvPr id="56333" name="Picture 13"/>
          <p:cNvPicPr>
            <a:picLocks noChangeAspect="1" noChangeArrowheads="1"/>
          </p:cNvPicPr>
          <p:nvPr/>
        </p:nvPicPr>
        <p:blipFill>
          <a:blip r:embed="rId2" cstate="print"/>
          <a:srcRect/>
          <a:stretch>
            <a:fillRect/>
          </a:stretch>
        </p:blipFill>
        <p:spPr bwMode="auto">
          <a:xfrm>
            <a:off x="533400" y="1752600"/>
            <a:ext cx="3614738" cy="48768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pic>
      <p:pic>
        <p:nvPicPr>
          <p:cNvPr id="56335" name="Picture 15"/>
          <p:cNvPicPr>
            <a:picLocks noChangeAspect="1" noChangeArrowheads="1"/>
          </p:cNvPicPr>
          <p:nvPr/>
        </p:nvPicPr>
        <p:blipFill>
          <a:blip r:embed="rId3" cstate="print"/>
          <a:srcRect/>
          <a:stretch>
            <a:fillRect/>
          </a:stretch>
        </p:blipFill>
        <p:spPr bwMode="auto">
          <a:xfrm>
            <a:off x="3048000" y="3733800"/>
            <a:ext cx="5800725" cy="24384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pic>
      <p:sp>
        <p:nvSpPr>
          <p:cNvPr id="21512" name="AutoShape 16"/>
          <p:cNvSpPr>
            <a:spLocks noChangeArrowheads="1"/>
          </p:cNvSpPr>
          <p:nvPr/>
        </p:nvSpPr>
        <p:spPr bwMode="auto">
          <a:xfrm>
            <a:off x="4724400" y="1828800"/>
            <a:ext cx="1981200" cy="762000"/>
          </a:xfrm>
          <a:prstGeom prst="wedgeRoundRectCallout">
            <a:avLst>
              <a:gd name="adj1" fmla="val -99120"/>
              <a:gd name="adj2" fmla="val 143125"/>
              <a:gd name="adj3" fmla="val 16667"/>
            </a:avLst>
          </a:prstGeom>
          <a:solidFill>
            <a:schemeClr val="bg2"/>
          </a:solidFill>
          <a:ln w="9525">
            <a:solidFill>
              <a:schemeClr val="tx1"/>
            </a:solidFill>
            <a:miter lim="800000"/>
            <a:headEnd/>
            <a:tailEnd/>
          </a:ln>
        </p:spPr>
        <p:txBody>
          <a:bodyPr anchor="ctr"/>
          <a:lstStyle/>
          <a:p>
            <a:pPr algn="ctr"/>
            <a:r>
              <a:rPr lang="en-GB" sz="1400"/>
              <a:t>Traveler and itinerary information</a:t>
            </a:r>
            <a:endParaRPr lang="en-GB" sz="1400">
              <a:solidFill>
                <a:schemeClr val="tx1"/>
              </a:solidFill>
            </a:endParaRPr>
          </a:p>
        </p:txBody>
      </p:sp>
      <p:sp>
        <p:nvSpPr>
          <p:cNvPr id="21513" name="AutoShape 17"/>
          <p:cNvSpPr>
            <a:spLocks noChangeArrowheads="1"/>
          </p:cNvSpPr>
          <p:nvPr/>
        </p:nvSpPr>
        <p:spPr bwMode="auto">
          <a:xfrm>
            <a:off x="6400800" y="2667000"/>
            <a:ext cx="2438400" cy="762000"/>
          </a:xfrm>
          <a:prstGeom prst="wedgeRoundRectCallout">
            <a:avLst>
              <a:gd name="adj1" fmla="val -32162"/>
              <a:gd name="adj2" fmla="val 159792"/>
              <a:gd name="adj3" fmla="val 16667"/>
            </a:avLst>
          </a:prstGeom>
          <a:solidFill>
            <a:schemeClr val="bg2"/>
          </a:solidFill>
          <a:ln w="9525">
            <a:solidFill>
              <a:schemeClr val="tx1"/>
            </a:solidFill>
            <a:miter lim="800000"/>
            <a:headEnd/>
            <a:tailEnd/>
          </a:ln>
        </p:spPr>
        <p:txBody>
          <a:bodyPr anchor="ctr"/>
          <a:lstStyle/>
          <a:p>
            <a:pPr algn="ctr"/>
            <a:r>
              <a:rPr lang="en-GB" sz="1400"/>
              <a:t>Scroll to the bottom for reason itinerary is out of policy and decision.</a:t>
            </a:r>
            <a:endParaRPr lang="en-GB" sz="140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pPr defTabSz="782638"/>
            <a:fld id="{A4CD5358-4ED8-455A-ACCC-6D4D47C3FF13}" type="slidenum">
              <a:rPr lang="en-US" smtClean="0"/>
              <a:pPr defTabSz="782638"/>
              <a:t>12</a:t>
            </a:fld>
            <a:endParaRPr lang="en-US" smtClean="0"/>
          </a:p>
        </p:txBody>
      </p:sp>
      <p:pic>
        <p:nvPicPr>
          <p:cNvPr id="60436" name="Picture 20"/>
          <p:cNvPicPr>
            <a:picLocks noChangeAspect="1" noChangeArrowheads="1"/>
          </p:cNvPicPr>
          <p:nvPr/>
        </p:nvPicPr>
        <p:blipFill>
          <a:blip r:embed="rId2" cstate="print"/>
          <a:srcRect/>
          <a:stretch>
            <a:fillRect/>
          </a:stretch>
        </p:blipFill>
        <p:spPr bwMode="auto">
          <a:xfrm>
            <a:off x="914400" y="2895600"/>
            <a:ext cx="6238875" cy="2905125"/>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pic>
      <p:sp>
        <p:nvSpPr>
          <p:cNvPr id="22532" name="AutoShape 8"/>
          <p:cNvSpPr>
            <a:spLocks noChangeArrowheads="1"/>
          </p:cNvSpPr>
          <p:nvPr/>
        </p:nvSpPr>
        <p:spPr bwMode="auto">
          <a:xfrm>
            <a:off x="6096000" y="1828800"/>
            <a:ext cx="2514600" cy="762000"/>
          </a:xfrm>
          <a:prstGeom prst="wedgeRoundRectCallout">
            <a:avLst>
              <a:gd name="adj1" fmla="val -24370"/>
              <a:gd name="adj2" fmla="val 112708"/>
              <a:gd name="adj3" fmla="val 16667"/>
            </a:avLst>
          </a:prstGeom>
          <a:solidFill>
            <a:schemeClr val="bg2"/>
          </a:solidFill>
          <a:ln w="9525">
            <a:solidFill>
              <a:schemeClr val="tx1"/>
            </a:solidFill>
            <a:miter lim="800000"/>
            <a:headEnd/>
            <a:tailEnd/>
          </a:ln>
        </p:spPr>
        <p:txBody>
          <a:bodyPr/>
          <a:lstStyle/>
          <a:p>
            <a:pPr algn="ctr"/>
            <a:r>
              <a:rPr lang="en-GB" sz="1400"/>
              <a:t>Traveler name, email address, and client specific information.</a:t>
            </a:r>
          </a:p>
          <a:p>
            <a:pPr algn="ctr"/>
            <a:endParaRPr lang="en-GB" sz="1400">
              <a:solidFill>
                <a:schemeClr val="tx1"/>
              </a:solidFill>
            </a:endParaRPr>
          </a:p>
        </p:txBody>
      </p:sp>
      <p:sp>
        <p:nvSpPr>
          <p:cNvPr id="22533" name="AutoShape 10"/>
          <p:cNvSpPr>
            <a:spLocks noChangeArrowheads="1"/>
          </p:cNvSpPr>
          <p:nvPr/>
        </p:nvSpPr>
        <p:spPr bwMode="auto">
          <a:xfrm>
            <a:off x="6705600" y="3733800"/>
            <a:ext cx="1981200" cy="533400"/>
          </a:xfrm>
          <a:prstGeom prst="wedgeRoundRectCallout">
            <a:avLst>
              <a:gd name="adj1" fmla="val -43750"/>
              <a:gd name="adj2" fmla="val 113690"/>
              <a:gd name="adj3" fmla="val 16667"/>
            </a:avLst>
          </a:prstGeom>
          <a:solidFill>
            <a:schemeClr val="bg2"/>
          </a:solidFill>
          <a:ln w="9525">
            <a:solidFill>
              <a:schemeClr val="tx1"/>
            </a:solidFill>
            <a:miter lim="800000"/>
            <a:headEnd/>
            <a:tailEnd/>
          </a:ln>
        </p:spPr>
        <p:txBody>
          <a:bodyPr/>
          <a:lstStyle/>
          <a:p>
            <a:pPr algn="ctr"/>
            <a:r>
              <a:rPr lang="en-GB" sz="1400"/>
              <a:t>Summary of the traveler's trip.</a:t>
            </a:r>
            <a:r>
              <a:rPr lang="en-GB" sz="1400">
                <a:solidFill>
                  <a:schemeClr val="tx1"/>
                </a:solidFill>
              </a:rPr>
              <a:t>  </a:t>
            </a:r>
          </a:p>
        </p:txBody>
      </p:sp>
      <p:sp>
        <p:nvSpPr>
          <p:cNvPr id="22534" name="Rectangle 11"/>
          <p:cNvSpPr>
            <a:spLocks noChangeArrowheads="1"/>
          </p:cNvSpPr>
          <p:nvPr/>
        </p:nvSpPr>
        <p:spPr bwMode="auto">
          <a:xfrm>
            <a:off x="533400" y="990600"/>
            <a:ext cx="7620000" cy="1143000"/>
          </a:xfrm>
          <a:prstGeom prst="rect">
            <a:avLst/>
          </a:prstGeom>
          <a:noFill/>
          <a:ln w="9525">
            <a:noFill/>
            <a:miter lim="800000"/>
            <a:headEnd/>
            <a:tailEnd/>
          </a:ln>
        </p:spPr>
        <p:txBody>
          <a:bodyPr/>
          <a:lstStyle/>
          <a:p>
            <a:pPr>
              <a:lnSpc>
                <a:spcPct val="95000"/>
              </a:lnSpc>
              <a:spcBef>
                <a:spcPct val="50000"/>
              </a:spcBef>
            </a:pPr>
            <a:r>
              <a:rPr lang="en-GB" sz="1800" b="0">
                <a:solidFill>
                  <a:srgbClr val="16588A"/>
                </a:solidFill>
              </a:rPr>
              <a:t>The first two sections of the display shows the traveler's name, email address and other client specific information, along with a short trip summary.  </a:t>
            </a:r>
          </a:p>
        </p:txBody>
      </p:sp>
      <p:pic>
        <p:nvPicPr>
          <p:cNvPr id="22535" name="Picture 14"/>
          <p:cNvPicPr>
            <a:picLocks noChangeAspect="1" noChangeArrowheads="1"/>
          </p:cNvPicPr>
          <p:nvPr/>
        </p:nvPicPr>
        <p:blipFill>
          <a:blip r:embed="rId3" cstate="print"/>
          <a:srcRect/>
          <a:stretch>
            <a:fillRect/>
          </a:stretch>
        </p:blipFill>
        <p:spPr bwMode="auto">
          <a:xfrm>
            <a:off x="4557713" y="3419475"/>
            <a:ext cx="28575" cy="19050"/>
          </a:xfrm>
          <a:prstGeom prst="rect">
            <a:avLst/>
          </a:prstGeom>
          <a:noFill/>
          <a:ln w="9525">
            <a:noFill/>
            <a:miter lim="800000"/>
            <a:headEnd/>
            <a:tailEnd/>
          </a:ln>
        </p:spPr>
      </p:pic>
      <p:pic>
        <p:nvPicPr>
          <p:cNvPr id="22536" name="Picture 17"/>
          <p:cNvPicPr>
            <a:picLocks noGrp="1" noChangeAspect="1" noChangeArrowheads="1"/>
          </p:cNvPicPr>
          <p:nvPr>
            <p:ph idx="1"/>
          </p:nvPr>
        </p:nvPicPr>
        <p:blipFill>
          <a:blip r:embed="rId4" cstate="print"/>
          <a:srcRect/>
          <a:stretch>
            <a:fillRect/>
          </a:stretch>
        </p:blipFill>
        <p:spPr>
          <a:xfrm>
            <a:off x="4557713" y="3606800"/>
            <a:ext cx="28575" cy="38100"/>
          </a:xfrm>
        </p:spPr>
      </p:pic>
      <p:pic>
        <p:nvPicPr>
          <p:cNvPr id="22537" name="Picture 18"/>
          <p:cNvPicPr>
            <a:picLocks noChangeAspect="1" noChangeArrowheads="1"/>
          </p:cNvPicPr>
          <p:nvPr/>
        </p:nvPicPr>
        <p:blipFill>
          <a:blip r:embed="rId4" cstate="print"/>
          <a:srcRect/>
          <a:stretch>
            <a:fillRect/>
          </a:stretch>
        </p:blipFill>
        <p:spPr bwMode="auto">
          <a:xfrm>
            <a:off x="4557713" y="3409950"/>
            <a:ext cx="28575" cy="38100"/>
          </a:xfrm>
          <a:prstGeom prst="rect">
            <a:avLst/>
          </a:prstGeom>
          <a:noFill/>
          <a:ln w="9525">
            <a:noFill/>
            <a:miter lim="800000"/>
            <a:headEnd/>
            <a:tailEnd/>
          </a:ln>
        </p:spPr>
      </p:pic>
      <p:pic>
        <p:nvPicPr>
          <p:cNvPr id="22538" name="Picture 19"/>
          <p:cNvPicPr>
            <a:picLocks noChangeAspect="1" noChangeArrowheads="1"/>
          </p:cNvPicPr>
          <p:nvPr/>
        </p:nvPicPr>
        <p:blipFill>
          <a:blip r:embed="rId4" cstate="print"/>
          <a:srcRect/>
          <a:stretch>
            <a:fillRect/>
          </a:stretch>
        </p:blipFill>
        <p:spPr bwMode="auto">
          <a:xfrm>
            <a:off x="4557713" y="3409950"/>
            <a:ext cx="28575" cy="38100"/>
          </a:xfrm>
          <a:prstGeom prst="rect">
            <a:avLst/>
          </a:prstGeom>
          <a:noFill/>
          <a:ln w="9525">
            <a:noFill/>
            <a:miter lim="800000"/>
            <a:headEnd/>
            <a:tailEnd/>
          </a:ln>
        </p:spPr>
      </p:pic>
      <p:sp>
        <p:nvSpPr>
          <p:cNvPr id="22539" name="AutoShape 21"/>
          <p:cNvSpPr>
            <a:spLocks noChangeArrowheads="1"/>
          </p:cNvSpPr>
          <p:nvPr/>
        </p:nvSpPr>
        <p:spPr bwMode="auto">
          <a:xfrm>
            <a:off x="4267200" y="3505200"/>
            <a:ext cx="1981200" cy="533400"/>
          </a:xfrm>
          <a:prstGeom prst="wedgeRoundRectCallout">
            <a:avLst>
              <a:gd name="adj1" fmla="val -75162"/>
              <a:gd name="adj2" fmla="val 16069"/>
              <a:gd name="adj3" fmla="val 16667"/>
            </a:avLst>
          </a:prstGeom>
          <a:solidFill>
            <a:schemeClr val="bg2"/>
          </a:solidFill>
          <a:ln w="9525">
            <a:solidFill>
              <a:schemeClr val="tx1"/>
            </a:solidFill>
            <a:miter lim="800000"/>
            <a:headEnd/>
            <a:tailEnd/>
          </a:ln>
        </p:spPr>
        <p:txBody>
          <a:bodyPr/>
          <a:lstStyle/>
          <a:p>
            <a:pPr algn="ctr"/>
            <a:r>
              <a:rPr lang="en-GB" sz="1400"/>
              <a:t>Client specific information</a:t>
            </a:r>
            <a:endParaRPr lang="en-GB" sz="1400">
              <a:solidFill>
                <a:schemeClr val="tx1"/>
              </a:solidFill>
            </a:endParaRPr>
          </a:p>
        </p:txBody>
      </p:sp>
      <p:sp>
        <p:nvSpPr>
          <p:cNvPr id="22540" name="Rectangle 22"/>
          <p:cNvSpPr>
            <a:spLocks noGrp="1" noChangeArrowheads="1"/>
          </p:cNvSpPr>
          <p:nvPr>
            <p:ph type="title"/>
          </p:nvPr>
        </p:nvSpPr>
        <p:spPr/>
        <p:txBody>
          <a:bodyPr/>
          <a:lstStyle/>
          <a:p>
            <a:pPr eaLnBrk="1" hangingPunct="1"/>
            <a:r>
              <a:rPr lang="en-GB" dirty="0" smtClean="0"/>
              <a:t>Processing a Travel Request (cont’)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pPr defTabSz="782638"/>
            <a:fld id="{2E39D496-9B21-4954-A4FF-0D315F3C9C94}" type="slidenum">
              <a:rPr lang="en-US" smtClean="0"/>
              <a:pPr defTabSz="782638"/>
              <a:t>13</a:t>
            </a:fld>
            <a:endParaRPr lang="en-US" smtClean="0"/>
          </a:p>
        </p:txBody>
      </p:sp>
      <p:sp>
        <p:nvSpPr>
          <p:cNvPr id="23555" name="Rectangle 9"/>
          <p:cNvSpPr>
            <a:spLocks noChangeArrowheads="1"/>
          </p:cNvSpPr>
          <p:nvPr/>
        </p:nvSpPr>
        <p:spPr bwMode="auto">
          <a:xfrm>
            <a:off x="457200" y="990600"/>
            <a:ext cx="7924800" cy="1143000"/>
          </a:xfrm>
          <a:prstGeom prst="rect">
            <a:avLst/>
          </a:prstGeom>
          <a:noFill/>
          <a:ln w="9525">
            <a:noFill/>
            <a:miter lim="800000"/>
            <a:headEnd/>
            <a:tailEnd/>
          </a:ln>
        </p:spPr>
        <p:txBody>
          <a:bodyPr/>
          <a:lstStyle/>
          <a:p>
            <a:pPr>
              <a:lnSpc>
                <a:spcPct val="95000"/>
              </a:lnSpc>
              <a:spcBef>
                <a:spcPct val="50000"/>
              </a:spcBef>
            </a:pPr>
            <a:r>
              <a:rPr lang="en-GB" sz="1800" b="0">
                <a:solidFill>
                  <a:srgbClr val="16588A"/>
                </a:solidFill>
              </a:rPr>
              <a:t>Scrolling down, you will see the Trip Details section, including flight information as well as car and hotel rental details, if applicable.  You will also be able to see a cost breakdown of the trip.    </a:t>
            </a:r>
          </a:p>
        </p:txBody>
      </p:sp>
      <p:pic>
        <p:nvPicPr>
          <p:cNvPr id="62475" name="Picture 11"/>
          <p:cNvPicPr>
            <a:picLocks noGrp="1" noChangeAspect="1" noChangeArrowheads="1"/>
          </p:cNvPicPr>
          <p:nvPr>
            <p:ph idx="1"/>
          </p:nvPr>
        </p:nvPicPr>
        <p:blipFill>
          <a:blip r:embed="rId2" cstate="print"/>
          <a:srcRect/>
          <a:stretch>
            <a:fillRect/>
          </a:stretch>
        </p:blipFill>
        <p:spPr>
          <a:xfrm>
            <a:off x="1828800" y="2438400"/>
            <a:ext cx="4962525" cy="3990975"/>
          </a:xfrm>
          <a:solidFill>
            <a:schemeClr val="bg1"/>
          </a:solidFill>
          <a:ln>
            <a:solidFill>
              <a:schemeClr val="tx1"/>
            </a:solidFill>
          </a:ln>
          <a:effectLst>
            <a:outerShdw dist="35921" dir="2700000" algn="ctr" rotWithShape="0">
              <a:schemeClr val="bg2"/>
            </a:outerShdw>
          </a:effectLst>
        </p:spPr>
      </p:pic>
      <p:sp>
        <p:nvSpPr>
          <p:cNvPr id="23557" name="AutoShape 7"/>
          <p:cNvSpPr>
            <a:spLocks noChangeArrowheads="1"/>
          </p:cNvSpPr>
          <p:nvPr/>
        </p:nvSpPr>
        <p:spPr bwMode="auto">
          <a:xfrm>
            <a:off x="6934200" y="2039938"/>
            <a:ext cx="1981200" cy="1160462"/>
          </a:xfrm>
          <a:prstGeom prst="wedgeRoundRectCallout">
            <a:avLst>
              <a:gd name="adj1" fmla="val -84778"/>
              <a:gd name="adj2" fmla="val 39875"/>
              <a:gd name="adj3" fmla="val 16667"/>
            </a:avLst>
          </a:prstGeom>
          <a:solidFill>
            <a:schemeClr val="bg2"/>
          </a:solidFill>
          <a:ln w="9525">
            <a:solidFill>
              <a:schemeClr val="tx1"/>
            </a:solidFill>
            <a:miter lim="800000"/>
            <a:headEnd/>
            <a:tailEnd/>
          </a:ln>
        </p:spPr>
        <p:txBody>
          <a:bodyPr/>
          <a:lstStyle/>
          <a:p>
            <a:pPr algn="ctr"/>
            <a:r>
              <a:rPr lang="en-GB" sz="1400"/>
              <a:t>This section contains the specific trip details including airline, car and hotel details.</a:t>
            </a:r>
            <a:r>
              <a:rPr lang="en-GB" sz="1400">
                <a:solidFill>
                  <a:schemeClr val="tx1"/>
                </a:solidFill>
              </a:rPr>
              <a:t>  </a:t>
            </a:r>
          </a:p>
        </p:txBody>
      </p:sp>
      <p:sp>
        <p:nvSpPr>
          <p:cNvPr id="23558" name="AutoShape 8"/>
          <p:cNvSpPr>
            <a:spLocks noChangeArrowheads="1"/>
          </p:cNvSpPr>
          <p:nvPr/>
        </p:nvSpPr>
        <p:spPr bwMode="auto">
          <a:xfrm>
            <a:off x="152400" y="3352800"/>
            <a:ext cx="1676400" cy="1676400"/>
          </a:xfrm>
          <a:prstGeom prst="wedgeRoundRectCallout">
            <a:avLst>
              <a:gd name="adj1" fmla="val 55116"/>
              <a:gd name="adj2" fmla="val 81630"/>
              <a:gd name="adj3" fmla="val 16667"/>
            </a:avLst>
          </a:prstGeom>
          <a:solidFill>
            <a:schemeClr val="bg2"/>
          </a:solidFill>
          <a:ln w="9525">
            <a:solidFill>
              <a:schemeClr val="tx1"/>
            </a:solidFill>
            <a:miter lim="800000"/>
            <a:headEnd/>
            <a:tailEnd/>
          </a:ln>
        </p:spPr>
        <p:txBody>
          <a:bodyPr/>
          <a:lstStyle/>
          <a:p>
            <a:pPr algn="ctr"/>
            <a:r>
              <a:rPr lang="en-GB" sz="1400"/>
              <a:t>Here is the cost of the trip broken down by air, car and hotel as well with a total cost</a:t>
            </a:r>
            <a:r>
              <a:rPr lang="en-GB" sz="1400">
                <a:solidFill>
                  <a:schemeClr val="tx1"/>
                </a:solidFill>
              </a:rPr>
              <a:t>.  </a:t>
            </a:r>
          </a:p>
        </p:txBody>
      </p:sp>
      <p:sp>
        <p:nvSpPr>
          <p:cNvPr id="23559" name="AutoShape 12"/>
          <p:cNvSpPr>
            <a:spLocks noChangeArrowheads="1"/>
          </p:cNvSpPr>
          <p:nvPr/>
        </p:nvSpPr>
        <p:spPr bwMode="auto">
          <a:xfrm>
            <a:off x="7010400" y="4554538"/>
            <a:ext cx="1981200" cy="1160462"/>
          </a:xfrm>
          <a:prstGeom prst="wedgeRoundRectCallout">
            <a:avLst>
              <a:gd name="adj1" fmla="val -74519"/>
              <a:gd name="adj2" fmla="val 34403"/>
              <a:gd name="adj3" fmla="val 16667"/>
            </a:avLst>
          </a:prstGeom>
          <a:solidFill>
            <a:schemeClr val="bg2"/>
          </a:solidFill>
          <a:ln w="9525">
            <a:solidFill>
              <a:schemeClr val="tx1"/>
            </a:solidFill>
            <a:miter lim="800000"/>
            <a:headEnd/>
            <a:tailEnd/>
          </a:ln>
        </p:spPr>
        <p:txBody>
          <a:bodyPr/>
          <a:lstStyle/>
          <a:p>
            <a:pPr algn="ctr"/>
            <a:r>
              <a:rPr lang="en-GB" sz="1400"/>
              <a:t>This section contains the trip details regarding ticket type.</a:t>
            </a:r>
            <a:r>
              <a:rPr lang="en-GB" sz="1400">
                <a:solidFill>
                  <a:schemeClr val="tx1"/>
                </a:solidFill>
              </a:rPr>
              <a:t>  </a:t>
            </a:r>
          </a:p>
        </p:txBody>
      </p:sp>
      <p:sp>
        <p:nvSpPr>
          <p:cNvPr id="23560" name="Rectangle 13"/>
          <p:cNvSpPr>
            <a:spLocks noGrp="1" noChangeArrowheads="1"/>
          </p:cNvSpPr>
          <p:nvPr>
            <p:ph type="title"/>
          </p:nvPr>
        </p:nvSpPr>
        <p:spPr/>
        <p:txBody>
          <a:bodyPr/>
          <a:lstStyle/>
          <a:p>
            <a:pPr eaLnBrk="1" hangingPunct="1"/>
            <a:r>
              <a:rPr lang="en-GB" dirty="0" smtClean="0"/>
              <a:t>Processing a Travel Request (cont’d)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pPr defTabSz="782638"/>
            <a:fld id="{4F62ED7F-D469-4391-9211-B2E707EF7E35}" type="slidenum">
              <a:rPr lang="en-US" smtClean="0"/>
              <a:pPr defTabSz="782638"/>
              <a:t>14</a:t>
            </a:fld>
            <a:endParaRPr lang="en-US" smtClean="0"/>
          </a:p>
        </p:txBody>
      </p:sp>
      <p:sp>
        <p:nvSpPr>
          <p:cNvPr id="24579" name="Rectangle 7"/>
          <p:cNvSpPr>
            <a:spLocks noChangeArrowheads="1"/>
          </p:cNvSpPr>
          <p:nvPr/>
        </p:nvSpPr>
        <p:spPr bwMode="auto">
          <a:xfrm>
            <a:off x="457200" y="914400"/>
            <a:ext cx="7620000" cy="1143000"/>
          </a:xfrm>
          <a:prstGeom prst="rect">
            <a:avLst/>
          </a:prstGeom>
          <a:noFill/>
          <a:ln w="9525">
            <a:noFill/>
            <a:miter lim="800000"/>
            <a:headEnd/>
            <a:tailEnd/>
          </a:ln>
        </p:spPr>
        <p:txBody>
          <a:bodyPr/>
          <a:lstStyle/>
          <a:p>
            <a:pPr>
              <a:lnSpc>
                <a:spcPct val="95000"/>
              </a:lnSpc>
              <a:spcBef>
                <a:spcPct val="50000"/>
              </a:spcBef>
            </a:pPr>
            <a:r>
              <a:rPr lang="en-GB" sz="1800" b="0">
                <a:solidFill>
                  <a:srgbClr val="16588A"/>
                </a:solidFill>
              </a:rPr>
              <a:t>At the bottom of the display is the </a:t>
            </a:r>
            <a:r>
              <a:rPr lang="en-GB" sz="1800">
                <a:solidFill>
                  <a:srgbClr val="16588A"/>
                </a:solidFill>
              </a:rPr>
              <a:t>Reasons Requiring Approval</a:t>
            </a:r>
            <a:r>
              <a:rPr lang="en-GB" sz="1800" b="0">
                <a:solidFill>
                  <a:srgbClr val="16588A"/>
                </a:solidFill>
              </a:rPr>
              <a:t> section.  This is where you will see why the trip has been sent for approval, and are provided the option to either approve or decline the trip. </a:t>
            </a:r>
            <a:r>
              <a:rPr lang="en-GB" sz="1800">
                <a:solidFill>
                  <a:srgbClr val="16588A"/>
                </a:solidFill>
              </a:rPr>
              <a:t>Select Approve, Decline, or In Process, and submit.</a:t>
            </a:r>
          </a:p>
        </p:txBody>
      </p:sp>
      <p:pic>
        <p:nvPicPr>
          <p:cNvPr id="63507" name="Picture 19"/>
          <p:cNvPicPr>
            <a:picLocks noGrp="1" noChangeAspect="1" noChangeArrowheads="1"/>
          </p:cNvPicPr>
          <p:nvPr>
            <p:ph idx="1"/>
          </p:nvPr>
        </p:nvPicPr>
        <p:blipFill>
          <a:blip r:embed="rId2" cstate="print"/>
          <a:srcRect/>
          <a:stretch>
            <a:fillRect/>
          </a:stretch>
        </p:blipFill>
        <p:spPr>
          <a:xfrm>
            <a:off x="1690688" y="2468563"/>
            <a:ext cx="5762625" cy="2314575"/>
          </a:xfrm>
          <a:solidFill>
            <a:schemeClr val="bg1"/>
          </a:solidFill>
          <a:ln>
            <a:solidFill>
              <a:schemeClr val="tx1"/>
            </a:solidFill>
          </a:ln>
          <a:effectLst>
            <a:outerShdw dist="35921" dir="2700000" algn="ctr" rotWithShape="0">
              <a:schemeClr val="bg2"/>
            </a:outerShdw>
          </a:effectLst>
        </p:spPr>
      </p:pic>
      <p:sp>
        <p:nvSpPr>
          <p:cNvPr id="24581" name="AutoShape 8"/>
          <p:cNvSpPr>
            <a:spLocks noChangeArrowheads="1"/>
          </p:cNvSpPr>
          <p:nvPr/>
        </p:nvSpPr>
        <p:spPr bwMode="auto">
          <a:xfrm>
            <a:off x="228600" y="2133600"/>
            <a:ext cx="1371600" cy="1905000"/>
          </a:xfrm>
          <a:prstGeom prst="wedgeRoundRectCallout">
            <a:avLst>
              <a:gd name="adj1" fmla="val 61806"/>
              <a:gd name="adj2" fmla="val 13167"/>
              <a:gd name="adj3" fmla="val 16667"/>
            </a:avLst>
          </a:prstGeom>
          <a:solidFill>
            <a:schemeClr val="bg2"/>
          </a:solidFill>
          <a:ln w="9525">
            <a:solidFill>
              <a:schemeClr val="tx1"/>
            </a:solidFill>
            <a:miter lim="800000"/>
            <a:headEnd/>
            <a:tailEnd/>
          </a:ln>
        </p:spPr>
        <p:txBody>
          <a:bodyPr/>
          <a:lstStyle/>
          <a:p>
            <a:pPr algn="ctr"/>
            <a:r>
              <a:rPr lang="en-GB" sz="1400"/>
              <a:t>Select either the Approve Travel, Decline Travel or Mark Request as In Process.  </a:t>
            </a:r>
          </a:p>
        </p:txBody>
      </p:sp>
      <p:sp>
        <p:nvSpPr>
          <p:cNvPr id="24582" name="AutoShape 9"/>
          <p:cNvSpPr>
            <a:spLocks noChangeArrowheads="1"/>
          </p:cNvSpPr>
          <p:nvPr/>
        </p:nvSpPr>
        <p:spPr bwMode="auto">
          <a:xfrm>
            <a:off x="152400" y="4800600"/>
            <a:ext cx="1676400" cy="1163638"/>
          </a:xfrm>
          <a:prstGeom prst="wedgeRoundRectCallout">
            <a:avLst>
              <a:gd name="adj1" fmla="val 51324"/>
              <a:gd name="adj2" fmla="val -136495"/>
              <a:gd name="adj3" fmla="val 16667"/>
            </a:avLst>
          </a:prstGeom>
          <a:solidFill>
            <a:schemeClr val="bg2"/>
          </a:solidFill>
          <a:ln w="9525">
            <a:solidFill>
              <a:schemeClr val="tx1"/>
            </a:solidFill>
            <a:miter lim="800000"/>
            <a:headEnd/>
            <a:tailEnd/>
          </a:ln>
        </p:spPr>
        <p:txBody>
          <a:bodyPr/>
          <a:lstStyle/>
          <a:p>
            <a:pPr algn="ctr"/>
            <a:r>
              <a:rPr lang="en-GB" sz="1400"/>
              <a:t>Enter an Authorization Number, if applicable.   </a:t>
            </a:r>
          </a:p>
        </p:txBody>
      </p:sp>
      <p:sp>
        <p:nvSpPr>
          <p:cNvPr id="24583" name="AutoShape 11"/>
          <p:cNvSpPr>
            <a:spLocks noChangeArrowheads="1"/>
          </p:cNvSpPr>
          <p:nvPr/>
        </p:nvSpPr>
        <p:spPr bwMode="auto">
          <a:xfrm>
            <a:off x="3505200" y="5257800"/>
            <a:ext cx="2590800" cy="846138"/>
          </a:xfrm>
          <a:prstGeom prst="wedgeRoundRectCallout">
            <a:avLst>
              <a:gd name="adj1" fmla="val -44241"/>
              <a:gd name="adj2" fmla="val -111912"/>
              <a:gd name="adj3" fmla="val 16667"/>
            </a:avLst>
          </a:prstGeom>
          <a:solidFill>
            <a:schemeClr val="bg2"/>
          </a:solidFill>
          <a:ln w="9525">
            <a:solidFill>
              <a:schemeClr val="tx1"/>
            </a:solidFill>
            <a:miter lim="800000"/>
            <a:headEnd/>
            <a:tailEnd/>
          </a:ln>
        </p:spPr>
        <p:txBody>
          <a:bodyPr/>
          <a:lstStyle/>
          <a:p>
            <a:pPr algn="ctr"/>
            <a:r>
              <a:rPr lang="en-GB" sz="1400"/>
              <a:t>When you have completed this section, click the Submit button.    </a:t>
            </a:r>
          </a:p>
        </p:txBody>
      </p:sp>
      <p:sp>
        <p:nvSpPr>
          <p:cNvPr id="24584" name="AutoShape 12"/>
          <p:cNvSpPr>
            <a:spLocks noChangeArrowheads="1"/>
          </p:cNvSpPr>
          <p:nvPr/>
        </p:nvSpPr>
        <p:spPr bwMode="auto">
          <a:xfrm>
            <a:off x="6629400" y="2057400"/>
            <a:ext cx="2362200" cy="2011363"/>
          </a:xfrm>
          <a:prstGeom prst="wedgeRoundRectCallout">
            <a:avLst>
              <a:gd name="adj1" fmla="val -82931"/>
              <a:gd name="adj2" fmla="val 14245"/>
              <a:gd name="adj3" fmla="val 16667"/>
            </a:avLst>
          </a:prstGeom>
          <a:solidFill>
            <a:schemeClr val="bg2"/>
          </a:solidFill>
          <a:ln w="9525">
            <a:solidFill>
              <a:schemeClr val="tx1"/>
            </a:solidFill>
            <a:miter lim="800000"/>
            <a:headEnd/>
            <a:tailEnd/>
          </a:ln>
        </p:spPr>
        <p:txBody>
          <a:bodyPr/>
          <a:lstStyle/>
          <a:p>
            <a:pPr algn="ctr"/>
            <a:r>
              <a:rPr lang="en-GB" sz="1400"/>
              <a:t>Selecting ‘In Process’ changes the status until you Approve or Decline</a:t>
            </a:r>
          </a:p>
          <a:p>
            <a:pPr algn="ctr"/>
            <a:endParaRPr lang="en-GB" sz="1400"/>
          </a:p>
          <a:p>
            <a:pPr algn="ctr"/>
            <a:r>
              <a:rPr lang="en-GB" sz="1400"/>
              <a:t>(CAUTION:  delays in approval raise risk of losing fares)</a:t>
            </a:r>
          </a:p>
        </p:txBody>
      </p:sp>
      <p:sp>
        <p:nvSpPr>
          <p:cNvPr id="24585" name="AutoShape 10"/>
          <p:cNvSpPr>
            <a:spLocks noChangeArrowheads="1"/>
          </p:cNvSpPr>
          <p:nvPr/>
        </p:nvSpPr>
        <p:spPr bwMode="auto">
          <a:xfrm>
            <a:off x="6781800" y="4495800"/>
            <a:ext cx="1981200" cy="1798638"/>
          </a:xfrm>
          <a:prstGeom prst="wedgeRoundRectCallout">
            <a:avLst>
              <a:gd name="adj1" fmla="val -102083"/>
              <a:gd name="adj2" fmla="val -53708"/>
              <a:gd name="adj3" fmla="val 16667"/>
            </a:avLst>
          </a:prstGeom>
          <a:solidFill>
            <a:schemeClr val="bg2"/>
          </a:solidFill>
          <a:ln w="9525">
            <a:solidFill>
              <a:schemeClr val="tx1"/>
            </a:solidFill>
            <a:miter lim="800000"/>
            <a:headEnd/>
            <a:tailEnd/>
          </a:ln>
        </p:spPr>
        <p:txBody>
          <a:bodyPr/>
          <a:lstStyle/>
          <a:p>
            <a:pPr algn="ctr"/>
            <a:r>
              <a:rPr lang="en-GB" sz="1400"/>
              <a:t>Document the reason the trip was approved or declined, as applicable. Comments are forwarded to the traveler.</a:t>
            </a:r>
          </a:p>
        </p:txBody>
      </p:sp>
      <p:sp>
        <p:nvSpPr>
          <p:cNvPr id="24586" name="Rectangle 20"/>
          <p:cNvSpPr>
            <a:spLocks noGrp="1" noChangeArrowheads="1"/>
          </p:cNvSpPr>
          <p:nvPr>
            <p:ph type="title"/>
          </p:nvPr>
        </p:nvSpPr>
        <p:spPr/>
        <p:txBody>
          <a:bodyPr/>
          <a:lstStyle/>
          <a:p>
            <a:pPr eaLnBrk="1" hangingPunct="1"/>
            <a:r>
              <a:rPr lang="en-GB" dirty="0" smtClean="0"/>
              <a:t>Processing a Travel Request (cont’d)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pPr defTabSz="782638"/>
            <a:fld id="{B01F504B-C089-4621-878E-0BDFB8DD3C9E}" type="slidenum">
              <a:rPr lang="en-US" smtClean="0"/>
              <a:pPr defTabSz="782638"/>
              <a:t>15</a:t>
            </a:fld>
            <a:endParaRPr lang="en-US" smtClean="0"/>
          </a:p>
        </p:txBody>
      </p:sp>
      <p:sp>
        <p:nvSpPr>
          <p:cNvPr id="25603" name="Rectangle 4"/>
          <p:cNvSpPr>
            <a:spLocks noChangeArrowheads="1"/>
          </p:cNvSpPr>
          <p:nvPr/>
        </p:nvSpPr>
        <p:spPr bwMode="auto">
          <a:xfrm>
            <a:off x="457200" y="1066800"/>
            <a:ext cx="8458200" cy="1143000"/>
          </a:xfrm>
          <a:prstGeom prst="rect">
            <a:avLst/>
          </a:prstGeom>
          <a:noFill/>
          <a:ln w="9525">
            <a:noFill/>
            <a:miter lim="800000"/>
            <a:headEnd/>
            <a:tailEnd/>
          </a:ln>
        </p:spPr>
        <p:txBody>
          <a:bodyPr/>
          <a:lstStyle/>
          <a:p>
            <a:pPr>
              <a:lnSpc>
                <a:spcPct val="95000"/>
              </a:lnSpc>
              <a:spcBef>
                <a:spcPct val="50000"/>
              </a:spcBef>
            </a:pPr>
            <a:r>
              <a:rPr lang="en-GB" sz="1800" b="0">
                <a:solidFill>
                  <a:srgbClr val="16588A"/>
                </a:solidFill>
              </a:rPr>
              <a:t>Once you have clicked the Submit button, you will see a confirmation message indicating the travel authorization request has been updated and recorded in the database.      </a:t>
            </a:r>
          </a:p>
        </p:txBody>
      </p:sp>
      <p:pic>
        <p:nvPicPr>
          <p:cNvPr id="25604" name="Picture 10"/>
          <p:cNvPicPr>
            <a:picLocks noGrp="1" noChangeAspect="1" noChangeArrowheads="1"/>
          </p:cNvPicPr>
          <p:nvPr>
            <p:ph idx="1"/>
          </p:nvPr>
        </p:nvPicPr>
        <p:blipFill>
          <a:blip r:embed="rId2" cstate="print"/>
          <a:srcRect/>
          <a:stretch>
            <a:fillRect/>
          </a:stretch>
        </p:blipFill>
        <p:spPr>
          <a:xfrm>
            <a:off x="2895600" y="1905000"/>
            <a:ext cx="3514725" cy="1476375"/>
          </a:xfrm>
        </p:spPr>
      </p:pic>
      <p:sp>
        <p:nvSpPr>
          <p:cNvPr id="25605" name="AutoShape 12"/>
          <p:cNvSpPr>
            <a:spLocks noChangeArrowheads="1"/>
          </p:cNvSpPr>
          <p:nvPr/>
        </p:nvSpPr>
        <p:spPr bwMode="auto">
          <a:xfrm>
            <a:off x="1600200" y="3124200"/>
            <a:ext cx="1828800" cy="533400"/>
          </a:xfrm>
          <a:prstGeom prst="wedgeRoundRectCallout">
            <a:avLst>
              <a:gd name="adj1" fmla="val 100523"/>
              <a:gd name="adj2" fmla="val -50597"/>
              <a:gd name="adj3" fmla="val 16667"/>
            </a:avLst>
          </a:prstGeom>
          <a:solidFill>
            <a:schemeClr val="bg2"/>
          </a:solidFill>
          <a:ln w="9525">
            <a:solidFill>
              <a:schemeClr val="tx1"/>
            </a:solidFill>
            <a:miter lim="800000"/>
            <a:headEnd/>
            <a:tailEnd/>
          </a:ln>
        </p:spPr>
        <p:txBody>
          <a:bodyPr/>
          <a:lstStyle/>
          <a:p>
            <a:pPr algn="ctr"/>
            <a:r>
              <a:rPr lang="en-GB"/>
              <a:t>Click the OK button to continue.</a:t>
            </a:r>
            <a:r>
              <a:rPr lang="en-GB">
                <a:solidFill>
                  <a:schemeClr val="tx1"/>
                </a:solidFill>
              </a:rPr>
              <a:t>    </a:t>
            </a:r>
          </a:p>
        </p:txBody>
      </p:sp>
      <p:sp>
        <p:nvSpPr>
          <p:cNvPr id="25606" name="Rectangle 13"/>
          <p:cNvSpPr>
            <a:spLocks noGrp="1" noChangeArrowheads="1"/>
          </p:cNvSpPr>
          <p:nvPr>
            <p:ph type="title"/>
          </p:nvPr>
        </p:nvSpPr>
        <p:spPr/>
        <p:txBody>
          <a:bodyPr/>
          <a:lstStyle/>
          <a:p>
            <a:pPr eaLnBrk="1" hangingPunct="1"/>
            <a:r>
              <a:rPr lang="en-GB" dirty="0" smtClean="0"/>
              <a:t>Processing a Travel Request (cont’d)</a:t>
            </a:r>
          </a:p>
        </p:txBody>
      </p:sp>
      <p:sp>
        <p:nvSpPr>
          <p:cNvPr id="25607" name="Rectangle 14"/>
          <p:cNvSpPr>
            <a:spLocks noChangeArrowheads="1"/>
          </p:cNvSpPr>
          <p:nvPr/>
        </p:nvSpPr>
        <p:spPr bwMode="auto">
          <a:xfrm>
            <a:off x="457200" y="4038600"/>
            <a:ext cx="8382000" cy="2362200"/>
          </a:xfrm>
          <a:prstGeom prst="rect">
            <a:avLst/>
          </a:prstGeom>
          <a:noFill/>
          <a:ln w="9525">
            <a:noFill/>
            <a:miter lim="800000"/>
            <a:headEnd/>
            <a:tailEnd/>
          </a:ln>
        </p:spPr>
        <p:txBody>
          <a:bodyPr/>
          <a:lstStyle/>
          <a:p>
            <a:pPr>
              <a:lnSpc>
                <a:spcPct val="95000"/>
              </a:lnSpc>
              <a:spcBef>
                <a:spcPct val="50000"/>
              </a:spcBef>
            </a:pPr>
            <a:r>
              <a:rPr lang="en-GB" sz="1800">
                <a:solidFill>
                  <a:srgbClr val="16588A"/>
                </a:solidFill>
              </a:rPr>
              <a:t>No further other action is required</a:t>
            </a:r>
            <a:r>
              <a:rPr lang="en-GB" sz="1800" b="0">
                <a:solidFill>
                  <a:srgbClr val="16588A"/>
                </a:solidFill>
              </a:rPr>
              <a:t> </a:t>
            </a:r>
            <a:r>
              <a:rPr lang="en-GB" sz="1800">
                <a:solidFill>
                  <a:srgbClr val="16588A"/>
                </a:solidFill>
              </a:rPr>
              <a:t>on your part</a:t>
            </a:r>
            <a:r>
              <a:rPr lang="en-GB" sz="1800" b="0">
                <a:solidFill>
                  <a:srgbClr val="16588A"/>
                </a:solidFill>
              </a:rPr>
              <a:t> or the part of the traveler once a travel request has been approved. </a:t>
            </a:r>
          </a:p>
          <a:p>
            <a:pPr>
              <a:lnSpc>
                <a:spcPct val="95000"/>
              </a:lnSpc>
              <a:spcBef>
                <a:spcPct val="50000"/>
              </a:spcBef>
            </a:pPr>
            <a:r>
              <a:rPr lang="en-GB" sz="1800" b="0">
                <a:solidFill>
                  <a:srgbClr val="16588A"/>
                </a:solidFill>
              </a:rPr>
              <a:t>Tickets will be issued automatically and the traveler will receive a separate email that contains their itinerary and invoice.  </a:t>
            </a:r>
          </a:p>
          <a:p>
            <a:pPr>
              <a:lnSpc>
                <a:spcPct val="95000"/>
              </a:lnSpc>
              <a:spcBef>
                <a:spcPct val="50000"/>
              </a:spcBef>
            </a:pPr>
            <a:r>
              <a:rPr lang="en-GB" sz="1800" b="0">
                <a:solidFill>
                  <a:srgbClr val="16588A"/>
                </a:solidFill>
              </a:rPr>
              <a:t>If the travel request was declined, it’s up to the traveller to modify the original request or book a new trip.   </a:t>
            </a:r>
            <a:r>
              <a:rPr lang="en-GB" sz="1800" i="1">
                <a:solidFill>
                  <a:srgbClr val="16588A"/>
                </a:solidFill>
              </a:rPr>
              <a:t>Note:</a:t>
            </a:r>
            <a:r>
              <a:rPr lang="en-GB" sz="1800" b="0">
                <a:solidFill>
                  <a:srgbClr val="16588A"/>
                </a:solidFill>
              </a:rPr>
              <a:t> Any changed or new reservation will return through the same audit process.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pPr defTabSz="782638"/>
            <a:fld id="{FD247F56-DE35-4714-80CD-B2BCA9667960}" type="slidenum">
              <a:rPr lang="en-US" smtClean="0"/>
              <a:pPr defTabSz="782638"/>
              <a:t>16</a:t>
            </a:fld>
            <a:endParaRPr lang="en-US" smtClean="0"/>
          </a:p>
        </p:txBody>
      </p:sp>
      <p:pic>
        <p:nvPicPr>
          <p:cNvPr id="64528" name="Picture 16"/>
          <p:cNvPicPr>
            <a:picLocks noChangeAspect="1" noChangeArrowheads="1"/>
          </p:cNvPicPr>
          <p:nvPr/>
        </p:nvPicPr>
        <p:blipFill>
          <a:blip r:embed="rId2" cstate="print"/>
          <a:srcRect/>
          <a:stretch>
            <a:fillRect/>
          </a:stretch>
        </p:blipFill>
        <p:spPr bwMode="auto">
          <a:xfrm>
            <a:off x="457200" y="2438400"/>
            <a:ext cx="8013700" cy="388143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pic>
      <p:sp>
        <p:nvSpPr>
          <p:cNvPr id="26628" name="Rectangle 7"/>
          <p:cNvSpPr>
            <a:spLocks noChangeArrowheads="1"/>
          </p:cNvSpPr>
          <p:nvPr/>
        </p:nvSpPr>
        <p:spPr bwMode="auto">
          <a:xfrm>
            <a:off x="457200" y="990600"/>
            <a:ext cx="8382000" cy="1219200"/>
          </a:xfrm>
          <a:prstGeom prst="rect">
            <a:avLst/>
          </a:prstGeom>
          <a:noFill/>
          <a:ln w="9525">
            <a:noFill/>
            <a:miter lim="800000"/>
            <a:headEnd/>
            <a:tailEnd/>
          </a:ln>
        </p:spPr>
        <p:txBody>
          <a:bodyPr/>
          <a:lstStyle/>
          <a:p>
            <a:pPr>
              <a:lnSpc>
                <a:spcPct val="95000"/>
              </a:lnSpc>
              <a:spcBef>
                <a:spcPct val="50000"/>
              </a:spcBef>
            </a:pPr>
            <a:r>
              <a:rPr lang="en-GB" sz="1800" b="0">
                <a:solidFill>
                  <a:srgbClr val="16588A"/>
                </a:solidFill>
              </a:rPr>
              <a:t>After you have actioned the trip, you will automatically be taken to the List View, where all your open transactions can be accessed. To action another trip, double click on the applicable link.       </a:t>
            </a:r>
          </a:p>
          <a:p>
            <a:pPr>
              <a:lnSpc>
                <a:spcPct val="95000"/>
              </a:lnSpc>
              <a:spcBef>
                <a:spcPct val="50000"/>
              </a:spcBef>
            </a:pPr>
            <a:r>
              <a:rPr lang="en-GB" sz="1800" b="0" i="1">
                <a:solidFill>
                  <a:srgbClr val="16588A"/>
                </a:solidFill>
              </a:rPr>
              <a:t>Note:   you will only have visibility to travel itineraries assigned to you.</a:t>
            </a:r>
            <a:endParaRPr lang="en-GB" sz="1800" b="0">
              <a:solidFill>
                <a:srgbClr val="16588A"/>
              </a:solidFill>
            </a:endParaRPr>
          </a:p>
        </p:txBody>
      </p:sp>
      <p:sp>
        <p:nvSpPr>
          <p:cNvPr id="26629" name="AutoShape 8"/>
          <p:cNvSpPr>
            <a:spLocks noChangeArrowheads="1"/>
          </p:cNvSpPr>
          <p:nvPr/>
        </p:nvSpPr>
        <p:spPr bwMode="auto">
          <a:xfrm>
            <a:off x="7162800" y="2819400"/>
            <a:ext cx="1828800" cy="685800"/>
          </a:xfrm>
          <a:prstGeom prst="wedgeRoundRectCallout">
            <a:avLst>
              <a:gd name="adj1" fmla="val -160593"/>
              <a:gd name="adj2" fmla="val 256944"/>
              <a:gd name="adj3" fmla="val 16667"/>
            </a:avLst>
          </a:prstGeom>
          <a:solidFill>
            <a:schemeClr val="bg2"/>
          </a:solidFill>
          <a:ln w="9525">
            <a:solidFill>
              <a:schemeClr val="tx1"/>
            </a:solidFill>
            <a:miter lim="800000"/>
            <a:headEnd/>
            <a:tailEnd/>
          </a:ln>
        </p:spPr>
        <p:txBody>
          <a:bodyPr anchor="ctr"/>
          <a:lstStyle/>
          <a:p>
            <a:pPr algn="ctr"/>
            <a:r>
              <a:rPr lang="en-GB"/>
              <a:t>Click on a name to view the trip.</a:t>
            </a:r>
          </a:p>
        </p:txBody>
      </p:sp>
      <p:sp>
        <p:nvSpPr>
          <p:cNvPr id="26630" name="Rectangle 14"/>
          <p:cNvSpPr>
            <a:spLocks noGrp="1" noChangeArrowheads="1"/>
          </p:cNvSpPr>
          <p:nvPr>
            <p:ph type="title"/>
          </p:nvPr>
        </p:nvSpPr>
        <p:spPr/>
        <p:txBody>
          <a:bodyPr/>
          <a:lstStyle/>
          <a:p>
            <a:pPr eaLnBrk="1" hangingPunct="1"/>
            <a:r>
              <a:rPr lang="en-GB" dirty="0" smtClean="0"/>
              <a:t>Authorizer’s List View</a:t>
            </a:r>
          </a:p>
        </p:txBody>
      </p:sp>
      <p:sp>
        <p:nvSpPr>
          <p:cNvPr id="26631" name="AutoShape 17"/>
          <p:cNvSpPr>
            <a:spLocks noChangeArrowheads="1"/>
          </p:cNvSpPr>
          <p:nvPr/>
        </p:nvSpPr>
        <p:spPr bwMode="auto">
          <a:xfrm>
            <a:off x="0" y="3657600"/>
            <a:ext cx="1828800" cy="685800"/>
          </a:xfrm>
          <a:prstGeom prst="wedgeRoundRectCallout">
            <a:avLst>
              <a:gd name="adj1" fmla="val 158421"/>
              <a:gd name="adj2" fmla="val -73843"/>
              <a:gd name="adj3" fmla="val 16667"/>
            </a:avLst>
          </a:prstGeom>
          <a:solidFill>
            <a:schemeClr val="bg2"/>
          </a:solidFill>
          <a:ln w="9525">
            <a:solidFill>
              <a:schemeClr val="tx1"/>
            </a:solidFill>
            <a:miter lim="800000"/>
            <a:headEnd/>
            <a:tailEnd/>
          </a:ln>
        </p:spPr>
        <p:txBody>
          <a:bodyPr anchor="ctr"/>
          <a:lstStyle/>
          <a:p>
            <a:pPr algn="ctr"/>
            <a:r>
              <a:rPr lang="en-GB"/>
              <a:t>Filtering options.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pPr defTabSz="782638"/>
            <a:fld id="{82835B88-10BA-4159-A730-3C7485B40CCD}" type="slidenum">
              <a:rPr lang="en-US" smtClean="0"/>
              <a:pPr defTabSz="782638"/>
              <a:t>17</a:t>
            </a:fld>
            <a:endParaRPr lang="en-US" smtClean="0"/>
          </a:p>
        </p:txBody>
      </p:sp>
      <p:sp>
        <p:nvSpPr>
          <p:cNvPr id="27651" name="Rectangle 9"/>
          <p:cNvSpPr>
            <a:spLocks noChangeArrowheads="1"/>
          </p:cNvSpPr>
          <p:nvPr/>
        </p:nvSpPr>
        <p:spPr bwMode="auto">
          <a:xfrm>
            <a:off x="457200" y="990600"/>
            <a:ext cx="8001000" cy="990600"/>
          </a:xfrm>
          <a:prstGeom prst="rect">
            <a:avLst/>
          </a:prstGeom>
          <a:noFill/>
          <a:ln w="9525">
            <a:noFill/>
            <a:miter lim="800000"/>
            <a:headEnd/>
            <a:tailEnd/>
          </a:ln>
        </p:spPr>
        <p:txBody>
          <a:bodyPr/>
          <a:lstStyle/>
          <a:p>
            <a:pPr>
              <a:lnSpc>
                <a:spcPct val="95000"/>
              </a:lnSpc>
              <a:spcBef>
                <a:spcPct val="50000"/>
              </a:spcBef>
            </a:pPr>
            <a:r>
              <a:rPr lang="en-GB" sz="1800" b="0">
                <a:solidFill>
                  <a:srgbClr val="16588A"/>
                </a:solidFill>
              </a:rPr>
              <a:t>You can access the list view at any time without waiting for an email or an URL link by simply logging in to the iBank application and selecting “Services</a:t>
            </a:r>
            <a:r>
              <a:rPr lang="en-GB" sz="1800" b="0">
                <a:solidFill>
                  <a:srgbClr val="16588A"/>
                </a:solidFill>
                <a:sym typeface="Wingdings" pitchFamily="2" charset="2"/>
              </a:rPr>
              <a:t></a:t>
            </a:r>
            <a:r>
              <a:rPr lang="en-GB" sz="1800" b="0">
                <a:solidFill>
                  <a:srgbClr val="16588A"/>
                </a:solidFill>
              </a:rPr>
              <a:t>Travel Authorizations” and “Authorize or Decline a Pending Travel Request”</a:t>
            </a:r>
          </a:p>
        </p:txBody>
      </p:sp>
      <p:sp>
        <p:nvSpPr>
          <p:cNvPr id="27652" name="Rectangle 12"/>
          <p:cNvSpPr>
            <a:spLocks noGrp="1" noChangeArrowheads="1"/>
          </p:cNvSpPr>
          <p:nvPr>
            <p:ph type="title"/>
          </p:nvPr>
        </p:nvSpPr>
        <p:spPr/>
        <p:txBody>
          <a:bodyPr/>
          <a:lstStyle/>
          <a:p>
            <a:pPr eaLnBrk="1" hangingPunct="1"/>
            <a:r>
              <a:rPr lang="en-GB" dirty="0" smtClean="0"/>
              <a:t>Authorizer’s List View (cont’d)</a:t>
            </a:r>
          </a:p>
        </p:txBody>
      </p:sp>
      <p:pic>
        <p:nvPicPr>
          <p:cNvPr id="65550" name="Picture 14"/>
          <p:cNvPicPr>
            <a:picLocks noChangeAspect="1" noChangeArrowheads="1"/>
          </p:cNvPicPr>
          <p:nvPr/>
        </p:nvPicPr>
        <p:blipFill>
          <a:blip r:embed="rId2" cstate="print"/>
          <a:srcRect/>
          <a:stretch>
            <a:fillRect/>
          </a:stretch>
        </p:blipFill>
        <p:spPr bwMode="auto">
          <a:xfrm>
            <a:off x="304800" y="2282825"/>
            <a:ext cx="4830763" cy="2670175"/>
          </a:xfrm>
          <a:prstGeom prst="rect">
            <a:avLst/>
          </a:prstGeom>
          <a:solidFill>
            <a:schemeClr val="bg1"/>
          </a:solidFill>
          <a:ln w="9525" algn="ctr">
            <a:solidFill>
              <a:schemeClr val="tx1"/>
            </a:solidFill>
            <a:miter lim="800000"/>
            <a:headEnd/>
            <a:tailEnd/>
          </a:ln>
          <a:effectLst>
            <a:outerShdw dist="35921" dir="2700000" algn="ctr" rotWithShape="0">
              <a:schemeClr val="bg2"/>
            </a:outerShdw>
          </a:effectLst>
        </p:spPr>
      </p:pic>
      <p:pic>
        <p:nvPicPr>
          <p:cNvPr id="65551" name="Picture 15"/>
          <p:cNvPicPr>
            <a:picLocks noChangeAspect="1" noChangeArrowheads="1"/>
          </p:cNvPicPr>
          <p:nvPr/>
        </p:nvPicPr>
        <p:blipFill>
          <a:blip r:embed="rId3" cstate="print"/>
          <a:srcRect/>
          <a:stretch>
            <a:fillRect/>
          </a:stretch>
        </p:blipFill>
        <p:spPr bwMode="auto">
          <a:xfrm>
            <a:off x="3581400" y="3251200"/>
            <a:ext cx="5105400" cy="2941638"/>
          </a:xfrm>
          <a:prstGeom prst="rect">
            <a:avLst/>
          </a:prstGeom>
          <a:solidFill>
            <a:schemeClr val="bg1"/>
          </a:solidFill>
          <a:ln w="9525" algn="ctr">
            <a:solidFill>
              <a:schemeClr val="tx1"/>
            </a:solidFill>
            <a:miter lim="800000"/>
            <a:headEnd/>
            <a:tailEnd/>
          </a:ln>
          <a:effectLst>
            <a:outerShdw dist="35921" dir="2700000" algn="ctr" rotWithShape="0">
              <a:schemeClr val="bg2"/>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pPr defTabSz="782638"/>
            <a:fld id="{A7E6DD4D-8325-4EDC-BBFB-55FCA16304A6}" type="slidenum">
              <a:rPr lang="en-US" smtClean="0"/>
              <a:pPr defTabSz="782638"/>
              <a:t>18</a:t>
            </a:fld>
            <a:endParaRPr lang="en-US" smtClean="0"/>
          </a:p>
        </p:txBody>
      </p:sp>
      <p:sp>
        <p:nvSpPr>
          <p:cNvPr id="16387" name="Rectangle 6"/>
          <p:cNvSpPr>
            <a:spLocks noChangeArrowheads="1"/>
          </p:cNvSpPr>
          <p:nvPr/>
        </p:nvSpPr>
        <p:spPr bwMode="auto">
          <a:xfrm>
            <a:off x="76200" y="914400"/>
            <a:ext cx="8686800" cy="4787900"/>
          </a:xfrm>
          <a:prstGeom prst="rect">
            <a:avLst/>
          </a:prstGeom>
          <a:noFill/>
          <a:ln w="9525">
            <a:noFill/>
            <a:miter lim="800000"/>
            <a:headEnd/>
            <a:tailEnd/>
          </a:ln>
        </p:spPr>
        <p:txBody>
          <a:bodyPr/>
          <a:lstStyle/>
          <a:p>
            <a:pPr marL="742950" lvl="1" indent="-285750">
              <a:spcBef>
                <a:spcPct val="45000"/>
              </a:spcBef>
              <a:buClr>
                <a:schemeClr val="bg2"/>
              </a:buClr>
              <a:buFont typeface="Arial" charset="0"/>
              <a:buChar char="■"/>
            </a:pPr>
            <a:r>
              <a:rPr lang="en-GB" sz="1800" b="0" dirty="0">
                <a:solidFill>
                  <a:schemeClr val="tx1"/>
                </a:solidFill>
              </a:rPr>
              <a:t>Ensure travellers are familiar with your travel policy (located on InfoCenter)</a:t>
            </a:r>
          </a:p>
          <a:p>
            <a:pPr marL="742950" lvl="1" indent="-285750">
              <a:spcBef>
                <a:spcPct val="45000"/>
              </a:spcBef>
              <a:buClr>
                <a:schemeClr val="bg2"/>
              </a:buClr>
              <a:buFont typeface="Arial" charset="0"/>
              <a:buChar char="■"/>
            </a:pPr>
            <a:r>
              <a:rPr lang="en-GB" sz="1800" u="sng" dirty="0">
                <a:solidFill>
                  <a:schemeClr val="tx1"/>
                </a:solidFill>
              </a:rPr>
              <a:t>Action travel requests as soon as possible, to avoid losing fares.</a:t>
            </a:r>
          </a:p>
          <a:p>
            <a:pPr marL="742950" lvl="1" indent="-285750">
              <a:spcBef>
                <a:spcPct val="45000"/>
              </a:spcBef>
              <a:buClr>
                <a:schemeClr val="bg2"/>
              </a:buClr>
              <a:buFont typeface="Arial" charset="0"/>
              <a:buChar char="■"/>
            </a:pPr>
            <a:r>
              <a:rPr lang="en-GB" sz="1800" b="0" dirty="0">
                <a:solidFill>
                  <a:schemeClr val="tx1"/>
                </a:solidFill>
              </a:rPr>
              <a:t>American Express travel counsellors have been trained on your company’s travel policy and will advise travellers whenever possible to book according to the policy.</a:t>
            </a:r>
          </a:p>
          <a:p>
            <a:pPr marL="742950" lvl="1" indent="-285750">
              <a:spcBef>
                <a:spcPct val="45000"/>
              </a:spcBef>
              <a:buClr>
                <a:schemeClr val="bg2"/>
              </a:buClr>
              <a:buFont typeface="Arial" charset="0"/>
              <a:buChar char="■"/>
            </a:pPr>
            <a:r>
              <a:rPr lang="en-GB" sz="1800" dirty="0">
                <a:solidFill>
                  <a:schemeClr val="tx1"/>
                </a:solidFill>
              </a:rPr>
              <a:t>American Express travel counsellors will </a:t>
            </a:r>
            <a:r>
              <a:rPr lang="en-GB" sz="1800" u="sng" dirty="0">
                <a:solidFill>
                  <a:schemeClr val="tx1"/>
                </a:solidFill>
              </a:rPr>
              <a:t>not</a:t>
            </a:r>
            <a:r>
              <a:rPr lang="en-GB" sz="1800" dirty="0">
                <a:solidFill>
                  <a:schemeClr val="tx1"/>
                </a:solidFill>
              </a:rPr>
              <a:t> accept verbal travel approvals.</a:t>
            </a:r>
          </a:p>
          <a:p>
            <a:pPr marL="742950" lvl="1" indent="-285750">
              <a:spcBef>
                <a:spcPct val="45000"/>
              </a:spcBef>
              <a:buClr>
                <a:schemeClr val="bg2"/>
              </a:buClr>
              <a:buFont typeface="Arial" charset="0"/>
              <a:buChar char="■"/>
            </a:pPr>
            <a:r>
              <a:rPr lang="en-GB" sz="1800" b="0" dirty="0">
                <a:solidFill>
                  <a:schemeClr val="tx1"/>
                </a:solidFill>
              </a:rPr>
              <a:t>American Express is not responsible for lost fares: be sure you review and action travel requests promptly.</a:t>
            </a:r>
          </a:p>
          <a:p>
            <a:pPr marL="742950" lvl="1" indent="-285750">
              <a:spcBef>
                <a:spcPct val="45000"/>
              </a:spcBef>
              <a:buClr>
                <a:schemeClr val="bg2"/>
              </a:buClr>
              <a:buFont typeface="Arial" charset="0"/>
              <a:buChar char="■"/>
            </a:pPr>
            <a:r>
              <a:rPr lang="en-GB" sz="1800" b="0" dirty="0">
                <a:solidFill>
                  <a:schemeClr val="tx1"/>
                </a:solidFill>
              </a:rPr>
              <a:t>Delays in approval may result in lost airfares or cancelled reservations (Airlines may cancel reservations that are NOT ticketed within 24 hours).</a:t>
            </a:r>
          </a:p>
          <a:p>
            <a:pPr marL="742950" lvl="1" indent="-285750">
              <a:spcBef>
                <a:spcPct val="45000"/>
              </a:spcBef>
              <a:buClr>
                <a:schemeClr val="bg2"/>
              </a:buClr>
              <a:buFont typeface="Arial" charset="0"/>
              <a:buChar char="■"/>
            </a:pPr>
            <a:r>
              <a:rPr lang="en-GB" sz="1800" b="0" dirty="0">
                <a:solidFill>
                  <a:schemeClr val="tx1"/>
                </a:solidFill>
              </a:rPr>
              <a:t>Updates to your traveler group can only be made through your Travel Manager and American Express Client Manager.</a:t>
            </a:r>
          </a:p>
        </p:txBody>
      </p:sp>
      <p:sp>
        <p:nvSpPr>
          <p:cNvPr id="16388" name="Rectangle 7"/>
          <p:cNvSpPr>
            <a:spLocks noGrp="1" noChangeArrowheads="1"/>
          </p:cNvSpPr>
          <p:nvPr>
            <p:ph type="title"/>
          </p:nvPr>
        </p:nvSpPr>
        <p:spPr/>
        <p:txBody>
          <a:bodyPr/>
          <a:lstStyle/>
          <a:p>
            <a:pPr eaLnBrk="1" hangingPunct="1"/>
            <a:r>
              <a:rPr lang="en-GB" smtClean="0"/>
              <a:t>Tips for Success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pPr defTabSz="782638"/>
            <a:fld id="{18FF438F-A848-4B3B-BDBA-B4DCA395DBE6}" type="slidenum">
              <a:rPr lang="en-US" smtClean="0"/>
              <a:pPr defTabSz="782638"/>
              <a:t>1</a:t>
            </a:fld>
            <a:endParaRPr lang="en-US" smtClean="0"/>
          </a:p>
        </p:txBody>
      </p:sp>
      <p:pic>
        <p:nvPicPr>
          <p:cNvPr id="8195" name="Picture 6" descr="Alt_People_2"/>
          <p:cNvPicPr>
            <a:picLocks noGrp="1" noChangeAspect="1" noChangeArrowheads="1"/>
          </p:cNvPicPr>
          <p:nvPr>
            <p:ph idx="1"/>
          </p:nvPr>
        </p:nvPicPr>
        <p:blipFill>
          <a:blip r:embed="rId2" cstate="print"/>
          <a:srcRect/>
          <a:stretch>
            <a:fillRect/>
          </a:stretch>
        </p:blipFill>
        <p:spPr>
          <a:xfrm>
            <a:off x="6248400" y="990600"/>
            <a:ext cx="2743200" cy="2524125"/>
          </a:xfrm>
        </p:spPr>
      </p:pic>
      <p:sp>
        <p:nvSpPr>
          <p:cNvPr id="8196" name="Rectangle 9"/>
          <p:cNvSpPr>
            <a:spLocks noGrp="1" noChangeArrowheads="1"/>
          </p:cNvSpPr>
          <p:nvPr>
            <p:ph type="title"/>
          </p:nvPr>
        </p:nvSpPr>
        <p:spPr/>
        <p:txBody>
          <a:bodyPr/>
          <a:lstStyle/>
          <a:p>
            <a:pPr eaLnBrk="1" hangingPunct="1"/>
            <a:r>
              <a:rPr lang="en-GB" smtClean="0"/>
              <a:t>Approving Managers’ Role &amp; Responsibility</a:t>
            </a:r>
          </a:p>
        </p:txBody>
      </p:sp>
      <p:sp>
        <p:nvSpPr>
          <p:cNvPr id="8197" name="Rectangle 173"/>
          <p:cNvSpPr>
            <a:spLocks noChangeArrowheads="1"/>
          </p:cNvSpPr>
          <p:nvPr/>
        </p:nvSpPr>
        <p:spPr bwMode="auto">
          <a:xfrm>
            <a:off x="6172200" y="3505200"/>
            <a:ext cx="2819400" cy="2362200"/>
          </a:xfrm>
          <a:prstGeom prst="rect">
            <a:avLst/>
          </a:prstGeom>
          <a:solidFill>
            <a:schemeClr val="tx1"/>
          </a:solidFill>
          <a:ln w="9525" algn="ctr">
            <a:noFill/>
            <a:miter lim="800000"/>
            <a:headEnd/>
            <a:tailEnd/>
          </a:ln>
        </p:spPr>
        <p:txBody>
          <a:bodyPr/>
          <a:lstStyle/>
          <a:p>
            <a:pPr algn="ctr"/>
            <a:r>
              <a:rPr lang="en-GB" sz="1400" b="0"/>
              <a:t>* If a request is not actioned within the company-defined timeline, it may automatically be escalated to a backup authorizer. </a:t>
            </a:r>
          </a:p>
          <a:p>
            <a:pPr algn="ctr"/>
            <a:r>
              <a:rPr lang="en-GB" sz="1400" b="0"/>
              <a:t>  </a:t>
            </a:r>
          </a:p>
          <a:p>
            <a:pPr algn="ctr"/>
            <a:r>
              <a:rPr lang="en-GB" sz="1400" b="0"/>
              <a:t>Selecting “In Process” stops the escalation process</a:t>
            </a:r>
          </a:p>
          <a:p>
            <a:pPr algn="ctr"/>
            <a:endParaRPr lang="en-GB" sz="1400" b="0"/>
          </a:p>
          <a:p>
            <a:pPr algn="ctr"/>
            <a:r>
              <a:rPr lang="en-GB" sz="1400" b="0"/>
              <a:t>Even if escalated, you can still approve or decline your request.</a:t>
            </a:r>
          </a:p>
        </p:txBody>
      </p:sp>
      <p:graphicFrame>
        <p:nvGraphicFramePr>
          <p:cNvPr id="41178" name="Group 218"/>
          <p:cNvGraphicFramePr>
            <a:graphicFrameLocks noGrp="1"/>
          </p:cNvGraphicFramePr>
          <p:nvPr/>
        </p:nvGraphicFramePr>
        <p:xfrm>
          <a:off x="228600" y="1295400"/>
          <a:ext cx="5867400" cy="4343400"/>
        </p:xfrm>
        <a:graphic>
          <a:graphicData uri="http://schemas.openxmlformats.org/drawingml/2006/table">
            <a:tbl>
              <a:tblPr/>
              <a:tblGrid>
                <a:gridCol w="301625"/>
                <a:gridCol w="5565775"/>
              </a:tblGrid>
              <a:tr h="1268493">
                <a:tc gridSpan="2">
                  <a:txBody>
                    <a:bodyPr/>
                    <a:lstStyle/>
                    <a:p>
                      <a:pPr marL="0" marR="0" lvl="0" indent="0" algn="l" defTabSz="914400" rtl="0" eaLnBrk="1" fontAlgn="base" latinLnBrk="0" hangingPunct="1">
                        <a:lnSpc>
                          <a:spcPct val="95000"/>
                        </a:lnSpc>
                        <a:spcBef>
                          <a:spcPct val="50000"/>
                        </a:spcBef>
                        <a:spcAft>
                          <a:spcPct val="0"/>
                        </a:spcAft>
                        <a:buClrTx/>
                        <a:buSzTx/>
                        <a:buFontTx/>
                        <a:buNone/>
                        <a:tabLst/>
                      </a:pPr>
                      <a:r>
                        <a:rPr kumimoji="0" lang="en-GB" sz="1800" b="0" i="0" u="none" strike="noStrike" cap="none" normalizeH="0" baseline="0" dirty="0" smtClean="0">
                          <a:ln>
                            <a:noFill/>
                          </a:ln>
                          <a:solidFill>
                            <a:srgbClr val="16588A"/>
                          </a:solidFill>
                          <a:effectLst/>
                          <a:latin typeface="Arial" charset="0"/>
                        </a:rPr>
                        <a:t>When an out-of-policy reservation is made, you  will receive an email advising that an out-of-policy travel booking requires attention. </a:t>
                      </a:r>
                    </a:p>
                  </a:txBody>
                  <a:tcPr horzOverflow="overflow">
                    <a:lnL cap="flat">
                      <a:noFill/>
                    </a:lnL>
                    <a:lnR cap="flat">
                      <a:noFill/>
                    </a:lnR>
                    <a:lnT cap="flat">
                      <a:noFill/>
                    </a:lnT>
                    <a:lnB>
                      <a:noFill/>
                    </a:lnB>
                    <a:lnTlToBr>
                      <a:noFill/>
                    </a:lnTlToBr>
                    <a:lnBlToTr>
                      <a:noFill/>
                    </a:lnBlToTr>
                    <a:noFill/>
                  </a:tcPr>
                </a:tc>
                <a:tc hMerge="1">
                  <a:txBody>
                    <a:bodyPr/>
                    <a:lstStyle/>
                    <a:p>
                      <a:endParaRPr lang="en-US"/>
                    </a:p>
                  </a:txBody>
                  <a:tcPr/>
                </a:tc>
              </a:tr>
              <a:tr h="691726">
                <a:tc>
                  <a:txBody>
                    <a:bodyPr/>
                    <a:lstStyle/>
                    <a:p>
                      <a:pPr marL="0" marR="0" lvl="0" indent="0" algn="l" defTabSz="914400" rtl="0" eaLnBrk="1" fontAlgn="base" latinLnBrk="0" hangingPunct="1">
                        <a:lnSpc>
                          <a:spcPct val="95000"/>
                        </a:lnSpc>
                        <a:spcBef>
                          <a:spcPct val="5000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charset="0"/>
                        </a:rPr>
                        <a:t>1</a:t>
                      </a:r>
                    </a:p>
                  </a:txBody>
                  <a:tcPr horzOverflow="overflow">
                    <a:lnL cap="flat">
                      <a:noFill/>
                    </a:lnL>
                    <a:lnR>
                      <a:noFill/>
                    </a:lnR>
                    <a:lnT>
                      <a:noFill/>
                    </a:lnT>
                    <a:lnB w="38100" cap="flat" cmpd="sng" algn="ctr">
                      <a:solidFill>
                        <a:schemeClr val="bg1"/>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914400" rtl="0" eaLnBrk="1" fontAlgn="base" latinLnBrk="0" hangingPunct="1">
                        <a:lnSpc>
                          <a:spcPct val="95000"/>
                        </a:lnSpc>
                        <a:spcBef>
                          <a:spcPct val="50000"/>
                        </a:spcBef>
                        <a:spcAft>
                          <a:spcPct val="0"/>
                        </a:spcAft>
                        <a:buClrTx/>
                        <a:buSzTx/>
                        <a:buFontTx/>
                        <a:buNone/>
                        <a:tabLst/>
                      </a:pPr>
                      <a:r>
                        <a:rPr kumimoji="0" lang="en-GB" sz="1500" b="0" i="0" u="none" strike="noStrike" cap="none" normalizeH="0" baseline="0" dirty="0" smtClean="0">
                          <a:ln>
                            <a:noFill/>
                          </a:ln>
                          <a:solidFill>
                            <a:schemeClr val="bg1"/>
                          </a:solidFill>
                          <a:effectLst/>
                          <a:latin typeface="Arial" charset="0"/>
                        </a:rPr>
                        <a:t>Your temporary password and User ID will be emailed to you when the first travel itinerary requiring approval is booked.</a:t>
                      </a:r>
                    </a:p>
                  </a:txBody>
                  <a:tcPr horzOverflow="overflow">
                    <a:lnL>
                      <a:noFill/>
                    </a:lnL>
                    <a:lnR cap="flat">
                      <a:noFill/>
                    </a:lnR>
                    <a:lnT>
                      <a:noFill/>
                    </a:lnT>
                    <a:lnB w="38100" cap="flat" cmpd="sng" algn="ctr">
                      <a:solidFill>
                        <a:schemeClr val="bg1"/>
                      </a:solidFill>
                      <a:prstDash val="solid"/>
                      <a:round/>
                      <a:headEnd type="none" w="med" len="med"/>
                      <a:tailEnd type="none" w="med" len="med"/>
                    </a:lnB>
                    <a:lnTlToBr>
                      <a:noFill/>
                    </a:lnTlToBr>
                    <a:lnBlToTr>
                      <a:noFill/>
                    </a:lnBlToTr>
                    <a:solidFill>
                      <a:srgbClr val="969696"/>
                    </a:solidFill>
                  </a:tcPr>
                </a:tc>
              </a:tr>
              <a:tr h="656445">
                <a:tc>
                  <a:txBody>
                    <a:bodyPr/>
                    <a:lstStyle/>
                    <a:p>
                      <a:pPr marL="0" marR="0" lvl="0" indent="0" algn="l" defTabSz="914400" rtl="0" eaLnBrk="1" fontAlgn="base" latinLnBrk="0" hangingPunct="1">
                        <a:lnSpc>
                          <a:spcPct val="95000"/>
                        </a:lnSpc>
                        <a:spcBef>
                          <a:spcPct val="5000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charset="0"/>
                        </a:rPr>
                        <a:t>2</a:t>
                      </a:r>
                    </a:p>
                  </a:txBody>
                  <a:tcPr horzOverflow="overflow">
                    <a:lnL cap="flat">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914400" rtl="0" eaLnBrk="1" fontAlgn="base" latinLnBrk="0" hangingPunct="1">
                        <a:lnSpc>
                          <a:spcPct val="95000"/>
                        </a:lnSpc>
                        <a:spcBef>
                          <a:spcPct val="50000"/>
                        </a:spcBef>
                        <a:spcAft>
                          <a:spcPct val="0"/>
                        </a:spcAft>
                        <a:buClrTx/>
                        <a:buSzTx/>
                        <a:buFontTx/>
                        <a:buNone/>
                        <a:tabLst/>
                      </a:pPr>
                      <a:r>
                        <a:rPr kumimoji="0" lang="en-GB" sz="1500" b="0" i="0" u="none" strike="noStrike" cap="none" normalizeH="0" baseline="0" dirty="0" smtClean="0">
                          <a:ln>
                            <a:noFill/>
                          </a:ln>
                          <a:solidFill>
                            <a:schemeClr val="bg1"/>
                          </a:solidFill>
                          <a:effectLst/>
                          <a:latin typeface="Arial" charset="0"/>
                        </a:rPr>
                        <a:t>Each time an out-of-policy booking is made, you will receive an email notification.</a:t>
                      </a:r>
                    </a:p>
                  </a:txBody>
                  <a:tcPr horzOverflow="overflow">
                    <a:lnL>
                      <a:noFill/>
                    </a:lnL>
                    <a:lnR cap="flat">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9696"/>
                    </a:solidFill>
                  </a:tcPr>
                </a:tc>
              </a:tr>
              <a:tr h="656445">
                <a:tc>
                  <a:txBody>
                    <a:bodyPr/>
                    <a:lstStyle/>
                    <a:p>
                      <a:pPr marL="0" marR="0" lvl="0" indent="0" algn="l" defTabSz="914400" rtl="0" eaLnBrk="1" fontAlgn="base" latinLnBrk="0" hangingPunct="1">
                        <a:lnSpc>
                          <a:spcPct val="95000"/>
                        </a:lnSpc>
                        <a:spcBef>
                          <a:spcPct val="5000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charset="0"/>
                        </a:rPr>
                        <a:t>3</a:t>
                      </a:r>
                    </a:p>
                  </a:txBody>
                  <a:tcPr horzOverflow="overflow">
                    <a:lnL cap="flat">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914400" rtl="0" eaLnBrk="1" fontAlgn="base" latinLnBrk="0" hangingPunct="1">
                        <a:lnSpc>
                          <a:spcPct val="95000"/>
                        </a:lnSpc>
                        <a:spcBef>
                          <a:spcPct val="50000"/>
                        </a:spcBef>
                        <a:spcAft>
                          <a:spcPct val="0"/>
                        </a:spcAft>
                        <a:buClrTx/>
                        <a:buSzTx/>
                        <a:buFontTx/>
                        <a:buNone/>
                        <a:tabLst/>
                      </a:pPr>
                      <a:r>
                        <a:rPr kumimoji="0" lang="en-GB" sz="1500" b="0" i="0" u="none" strike="noStrike" cap="none" normalizeH="0" baseline="0" dirty="0" smtClean="0">
                          <a:ln>
                            <a:noFill/>
                          </a:ln>
                          <a:solidFill>
                            <a:schemeClr val="bg1"/>
                          </a:solidFill>
                          <a:effectLst/>
                          <a:latin typeface="Arial" charset="0"/>
                        </a:rPr>
                        <a:t>To review the booking, select the link in the email and log-in to the URL.</a:t>
                      </a:r>
                    </a:p>
                  </a:txBody>
                  <a:tcPr horzOverflow="overflow">
                    <a:lnL>
                      <a:noFill/>
                    </a:lnL>
                    <a:lnR cap="flat">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9696"/>
                    </a:solidFill>
                  </a:tcPr>
                </a:tc>
              </a:tr>
              <a:tr h="1070291">
                <a:tc>
                  <a:txBody>
                    <a:bodyPr/>
                    <a:lstStyle/>
                    <a:p>
                      <a:pPr marL="0" marR="0" lvl="0" indent="0" algn="l" defTabSz="914400" rtl="0" eaLnBrk="1" fontAlgn="base" latinLnBrk="0" hangingPunct="1">
                        <a:lnSpc>
                          <a:spcPct val="95000"/>
                        </a:lnSpc>
                        <a:spcBef>
                          <a:spcPct val="5000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charset="0"/>
                        </a:rPr>
                        <a:t>4</a:t>
                      </a:r>
                    </a:p>
                  </a:txBody>
                  <a:tcPr horzOverflow="overflow">
                    <a:lnL cap="flat">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914400" rtl="0" eaLnBrk="1" fontAlgn="base" latinLnBrk="0" hangingPunct="1">
                        <a:lnSpc>
                          <a:spcPct val="95000"/>
                        </a:lnSpc>
                        <a:spcBef>
                          <a:spcPct val="50000"/>
                        </a:spcBef>
                        <a:spcAft>
                          <a:spcPct val="0"/>
                        </a:spcAft>
                        <a:buClrTx/>
                        <a:buSzTx/>
                        <a:buFontTx/>
                        <a:buNone/>
                        <a:tabLst/>
                      </a:pPr>
                      <a:r>
                        <a:rPr kumimoji="0" lang="en-GB" sz="1500" b="0" i="0" u="none" strike="noStrike" cap="none" normalizeH="0" baseline="0" dirty="0" smtClean="0">
                          <a:ln>
                            <a:noFill/>
                          </a:ln>
                          <a:solidFill>
                            <a:schemeClr val="bg1"/>
                          </a:solidFill>
                          <a:effectLst/>
                          <a:latin typeface="Arial" charset="0"/>
                        </a:rPr>
                        <a:t>Review the itinerary details and select Approve/ Decline/ In Process.*</a:t>
                      </a:r>
                    </a:p>
                    <a:p>
                      <a:pPr marL="0" marR="0" lvl="0" indent="0" algn="l" defTabSz="914400" rtl="0" eaLnBrk="1" fontAlgn="base" latinLnBrk="0" hangingPunct="1">
                        <a:lnSpc>
                          <a:spcPct val="95000"/>
                        </a:lnSpc>
                        <a:spcBef>
                          <a:spcPct val="50000"/>
                        </a:spcBef>
                        <a:spcAft>
                          <a:spcPct val="0"/>
                        </a:spcAft>
                        <a:buClrTx/>
                        <a:buSzTx/>
                        <a:buFontTx/>
                        <a:buNone/>
                        <a:tabLst/>
                      </a:pPr>
                      <a:r>
                        <a:rPr kumimoji="0" lang="en-GB" sz="1500" b="0" i="0" u="none" strike="noStrike" cap="none" normalizeH="0" baseline="0" dirty="0" smtClean="0">
                          <a:ln>
                            <a:noFill/>
                          </a:ln>
                          <a:solidFill>
                            <a:schemeClr val="bg1"/>
                          </a:solidFill>
                          <a:effectLst/>
                          <a:latin typeface="Arial" charset="0"/>
                        </a:rPr>
                        <a:t>You may add comments, which will be forwarded to the traveler.</a:t>
                      </a:r>
                    </a:p>
                  </a:txBody>
                  <a:tcPr horzOverflow="overflow">
                    <a:lnL>
                      <a:noFill/>
                    </a:lnL>
                    <a:lnR cap="flat">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9696"/>
                    </a:solidFill>
                  </a:tcPr>
                </a:tc>
              </a:tr>
            </a:tbl>
          </a:graphicData>
        </a:graphic>
      </p:graphicFrame>
      <p:sp>
        <p:nvSpPr>
          <p:cNvPr id="8212" name="Rectangle 219"/>
          <p:cNvSpPr>
            <a:spLocks noChangeArrowheads="1"/>
          </p:cNvSpPr>
          <p:nvPr/>
        </p:nvSpPr>
        <p:spPr bwMode="auto">
          <a:xfrm>
            <a:off x="381000" y="5867400"/>
            <a:ext cx="8610600" cy="457200"/>
          </a:xfrm>
          <a:prstGeom prst="rect">
            <a:avLst/>
          </a:prstGeom>
          <a:solidFill>
            <a:schemeClr val="bg2"/>
          </a:solidFill>
          <a:ln w="9525">
            <a:noFill/>
            <a:miter lim="800000"/>
            <a:headEnd/>
            <a:tailEnd/>
          </a:ln>
        </p:spPr>
        <p:txBody>
          <a:bodyPr/>
          <a:lstStyle/>
          <a:p>
            <a:pPr marL="114300" indent="-114300">
              <a:lnSpc>
                <a:spcPct val="95000"/>
              </a:lnSpc>
              <a:spcBef>
                <a:spcPct val="15000"/>
              </a:spcBef>
            </a:pPr>
            <a:r>
              <a:rPr lang="en-GB" sz="1400" i="1"/>
              <a:t>Note:  </a:t>
            </a:r>
            <a:r>
              <a:rPr lang="en-GB" sz="1400"/>
              <a:t>American Express is not responsible for lost fares due to delays in approval.  Best practice is to approve or decline travel within </a:t>
            </a:r>
            <a:r>
              <a:rPr lang="en-GB" sz="1400" u="sng"/>
              <a:t>6 hours</a:t>
            </a:r>
            <a:r>
              <a:rPr lang="en-GB" sz="140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pPr defTabSz="782638"/>
            <a:fld id="{EF3644D4-6DA2-4044-B571-47830AFC34F7}" type="slidenum">
              <a:rPr lang="en-US" smtClean="0"/>
              <a:pPr defTabSz="782638"/>
              <a:t>2</a:t>
            </a:fld>
            <a:endParaRPr lang="en-US" smtClean="0"/>
          </a:p>
        </p:txBody>
      </p:sp>
      <p:sp>
        <p:nvSpPr>
          <p:cNvPr id="9219" name="Rectangle 3"/>
          <p:cNvSpPr>
            <a:spLocks noChangeArrowheads="1"/>
          </p:cNvSpPr>
          <p:nvPr/>
        </p:nvSpPr>
        <p:spPr bwMode="auto">
          <a:xfrm>
            <a:off x="457200" y="1003300"/>
            <a:ext cx="8153400" cy="1663700"/>
          </a:xfrm>
          <a:prstGeom prst="rect">
            <a:avLst/>
          </a:prstGeom>
          <a:noFill/>
          <a:ln w="9525">
            <a:noFill/>
            <a:miter lim="800000"/>
            <a:headEnd/>
            <a:tailEnd/>
          </a:ln>
        </p:spPr>
        <p:txBody>
          <a:bodyPr/>
          <a:lstStyle/>
          <a:p>
            <a:pPr>
              <a:lnSpc>
                <a:spcPct val="95000"/>
              </a:lnSpc>
              <a:spcBef>
                <a:spcPct val="50000"/>
              </a:spcBef>
            </a:pPr>
            <a:r>
              <a:rPr lang="en-GB" sz="1800" b="0">
                <a:solidFill>
                  <a:srgbClr val="16588A"/>
                </a:solidFill>
              </a:rPr>
              <a:t>Your company has provided your name and email address, as well as a list of employees you are authorized to approve for travel.</a:t>
            </a:r>
          </a:p>
          <a:p>
            <a:pPr>
              <a:lnSpc>
                <a:spcPct val="95000"/>
              </a:lnSpc>
              <a:spcBef>
                <a:spcPct val="50000"/>
              </a:spcBef>
            </a:pPr>
            <a:r>
              <a:rPr lang="en-GB" sz="1800">
                <a:solidFill>
                  <a:srgbClr val="16588A"/>
                </a:solidFill>
              </a:rPr>
              <a:t>The first time you receive an email to review a travel request, you will automatically receive your User ID and password in two separate emails</a:t>
            </a:r>
            <a:r>
              <a:rPr lang="en-GB" sz="1800" b="0">
                <a:solidFill>
                  <a:srgbClr val="16588A"/>
                </a:solidFill>
              </a:rPr>
              <a:t>.</a:t>
            </a:r>
          </a:p>
        </p:txBody>
      </p:sp>
      <p:graphicFrame>
        <p:nvGraphicFramePr>
          <p:cNvPr id="136231" name="Group 39"/>
          <p:cNvGraphicFramePr>
            <a:graphicFrameLocks noGrp="1"/>
          </p:cNvGraphicFramePr>
          <p:nvPr/>
        </p:nvGraphicFramePr>
        <p:xfrm>
          <a:off x="457200" y="2438400"/>
          <a:ext cx="8026400" cy="699516"/>
        </p:xfrm>
        <a:graphic>
          <a:graphicData uri="http://schemas.openxmlformats.org/drawingml/2006/table">
            <a:tbl>
              <a:tblPr/>
              <a:tblGrid>
                <a:gridCol w="2614613"/>
                <a:gridCol w="574675"/>
                <a:gridCol w="2417762"/>
                <a:gridCol w="2419350"/>
              </a:tblGrid>
              <a:tr h="660400">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400" b="1" i="1" u="none" strike="noStrike" cap="none" normalizeH="0" baseline="0" dirty="0" smtClean="0">
                          <a:ln>
                            <a:noFill/>
                          </a:ln>
                          <a:solidFill>
                            <a:schemeClr val="bg1"/>
                          </a:solidFill>
                          <a:effectLst/>
                          <a:latin typeface="Arial" charset="0"/>
                        </a:rPr>
                        <a:t>Email 1:</a:t>
                      </a:r>
                    </a:p>
                    <a:p>
                      <a:pPr marL="0" marR="0" lvl="0" indent="0" algn="ctr" defTabSz="914400" rtl="0" eaLnBrk="1" fontAlgn="base" latinLnBrk="0" hangingPunct="1">
                        <a:lnSpc>
                          <a:spcPct val="95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rPr>
                        <a:t>First travel authorization request</a:t>
                      </a:r>
                    </a:p>
                  </a:txBody>
                  <a:tcPr anchor="ctr" horzOverflow="overflow">
                    <a:lnL cap="flat">
                      <a:noFill/>
                    </a:lnL>
                    <a:lnR w="76200" cap="flat" cmpd="sng" algn="ctr">
                      <a:solidFill>
                        <a:schemeClr val="bg1"/>
                      </a:solidFill>
                      <a:prstDash val="solid"/>
                      <a:round/>
                      <a:headEnd type="none" w="med" len="med"/>
                      <a:tailEnd type="none" w="med" len="med"/>
                    </a:lnR>
                    <a:lnT cap="flat">
                      <a:noFill/>
                    </a:lnT>
                    <a:lnB cap="flat">
                      <a:noFill/>
                    </a:lnB>
                    <a:lnTlToBr>
                      <a:noFill/>
                    </a:lnTlToBr>
                    <a:lnBlToTr>
                      <a:noFill/>
                    </a:lnBlToTr>
                    <a:solidFill>
                      <a:srgbClr val="969696"/>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GB" sz="1400" b="1" i="0" u="none" strike="noStrike" cap="none" normalizeH="0" baseline="0" dirty="0" smtClean="0">
                        <a:ln>
                          <a:noFill/>
                        </a:ln>
                        <a:solidFill>
                          <a:schemeClr val="bg1"/>
                        </a:solidFill>
                        <a:effectLst/>
                        <a:latin typeface="Arial"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400" b="1" i="1" u="none" strike="noStrike" cap="none" normalizeH="0" baseline="0" dirty="0" smtClean="0">
                          <a:ln>
                            <a:noFill/>
                          </a:ln>
                          <a:solidFill>
                            <a:schemeClr val="bg1"/>
                          </a:solidFill>
                          <a:effectLst/>
                          <a:latin typeface="Arial" charset="0"/>
                        </a:rPr>
                        <a:t>Email 2:</a:t>
                      </a:r>
                    </a:p>
                    <a:p>
                      <a:pPr marL="0" marR="0" lvl="0" indent="0" algn="ctr" defTabSz="914400" rtl="0" eaLnBrk="1" fontAlgn="base" latinLnBrk="0" hangingPunct="1">
                        <a:lnSpc>
                          <a:spcPct val="95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rPr>
                        <a:t>User ID</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cap="flat">
                      <a:noFill/>
                    </a:lnT>
                    <a:lnB cap="flat">
                      <a:noFill/>
                    </a:lnB>
                    <a:lnTlToBr>
                      <a:noFill/>
                    </a:lnTlToBr>
                    <a:lnBlToTr>
                      <a:noFill/>
                    </a:lnBlToTr>
                    <a:solidFill>
                      <a:srgbClr val="969696"/>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GB" sz="1400" b="1" i="1" u="none" strike="noStrike" cap="none" normalizeH="0" baseline="0" dirty="0" smtClean="0">
                          <a:ln>
                            <a:noFill/>
                          </a:ln>
                          <a:solidFill>
                            <a:schemeClr val="bg1"/>
                          </a:solidFill>
                          <a:effectLst/>
                          <a:latin typeface="Arial" charset="0"/>
                        </a:rPr>
                        <a:t>Email 3:</a:t>
                      </a:r>
                    </a:p>
                    <a:p>
                      <a:pPr marL="0" marR="0" lvl="0" indent="0" algn="ctr" defTabSz="914400" rtl="0" eaLnBrk="1" fontAlgn="base" latinLnBrk="0" hangingPunct="1">
                        <a:lnSpc>
                          <a:spcPct val="95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rPr>
                        <a:t>Temporary Password</a:t>
                      </a:r>
                    </a:p>
                  </a:txBody>
                  <a:tcPr anchor="ctr" horzOverflow="overflow">
                    <a:lnL w="76200" cap="flat" cmpd="sng" algn="ctr">
                      <a:solidFill>
                        <a:schemeClr val="bg1"/>
                      </a:solidFill>
                      <a:prstDash val="solid"/>
                      <a:round/>
                      <a:headEnd type="none" w="med" len="med"/>
                      <a:tailEnd type="none" w="med" len="med"/>
                    </a:lnL>
                    <a:lnR cap="flat">
                      <a:noFill/>
                    </a:lnR>
                    <a:lnT cap="flat">
                      <a:noFill/>
                    </a:lnT>
                    <a:lnB cap="flat">
                      <a:noFill/>
                    </a:lnB>
                    <a:lnTlToBr>
                      <a:noFill/>
                    </a:lnTlToBr>
                    <a:lnBlToTr>
                      <a:noFill/>
                    </a:lnBlToTr>
                    <a:solidFill>
                      <a:srgbClr val="969696"/>
                    </a:solidFill>
                  </a:tcPr>
                </a:tc>
              </a:tr>
            </a:tbl>
          </a:graphicData>
        </a:graphic>
      </p:graphicFrame>
      <p:sp>
        <p:nvSpPr>
          <p:cNvPr id="9228" name="Rectangle 24"/>
          <p:cNvSpPr>
            <a:spLocks noChangeArrowheads="1"/>
          </p:cNvSpPr>
          <p:nvPr/>
        </p:nvSpPr>
        <p:spPr bwMode="auto">
          <a:xfrm>
            <a:off x="6096000" y="3429000"/>
            <a:ext cx="2667000" cy="1282700"/>
          </a:xfrm>
          <a:prstGeom prst="rect">
            <a:avLst/>
          </a:prstGeom>
          <a:noFill/>
          <a:ln w="9525">
            <a:noFill/>
            <a:miter lim="800000"/>
            <a:headEnd/>
            <a:tailEnd/>
          </a:ln>
        </p:spPr>
        <p:txBody>
          <a:bodyPr/>
          <a:lstStyle/>
          <a:p>
            <a:pPr>
              <a:lnSpc>
                <a:spcPct val="95000"/>
              </a:lnSpc>
              <a:spcBef>
                <a:spcPct val="50000"/>
              </a:spcBef>
            </a:pPr>
            <a:r>
              <a:rPr lang="en-GB" sz="1400">
                <a:solidFill>
                  <a:srgbClr val="16588A"/>
                </a:solidFill>
              </a:rPr>
              <a:t>Click on the link to access the application.</a:t>
            </a:r>
            <a:r>
              <a:rPr lang="en-GB" sz="1400" b="0">
                <a:solidFill>
                  <a:srgbClr val="16588A"/>
                </a:solidFill>
              </a:rPr>
              <a:t>  When the page is displayed, enter your temporary User ID and Password, and click </a:t>
            </a:r>
            <a:r>
              <a:rPr lang="en-GB" sz="1400">
                <a:solidFill>
                  <a:srgbClr val="16588A"/>
                </a:solidFill>
              </a:rPr>
              <a:t>Continue</a:t>
            </a:r>
            <a:r>
              <a:rPr lang="en-GB" sz="1400" b="0">
                <a:solidFill>
                  <a:srgbClr val="16588A"/>
                </a:solidFill>
              </a:rPr>
              <a:t>.    </a:t>
            </a:r>
          </a:p>
          <a:p>
            <a:pPr>
              <a:lnSpc>
                <a:spcPct val="95000"/>
              </a:lnSpc>
              <a:spcBef>
                <a:spcPct val="50000"/>
              </a:spcBef>
            </a:pPr>
            <a:r>
              <a:rPr lang="en-GB" sz="1400" b="0">
                <a:solidFill>
                  <a:srgbClr val="16588A"/>
                </a:solidFill>
              </a:rPr>
              <a:t>Enter your first and last name, your permanent User ID, followed by the password of your choice.  </a:t>
            </a:r>
          </a:p>
        </p:txBody>
      </p:sp>
      <p:sp>
        <p:nvSpPr>
          <p:cNvPr id="9229" name="AutoShape 38"/>
          <p:cNvSpPr>
            <a:spLocks noChangeArrowheads="1"/>
          </p:cNvSpPr>
          <p:nvPr/>
        </p:nvSpPr>
        <p:spPr bwMode="auto">
          <a:xfrm>
            <a:off x="3124200" y="2514600"/>
            <a:ext cx="457200" cy="609600"/>
          </a:xfrm>
          <a:prstGeom prst="rightArrow">
            <a:avLst>
              <a:gd name="adj1" fmla="val 50000"/>
              <a:gd name="adj2" fmla="val 66667"/>
            </a:avLst>
          </a:prstGeom>
          <a:solidFill>
            <a:schemeClr val="hlink"/>
          </a:solidFill>
          <a:ln w="9525" algn="ctr">
            <a:noFill/>
            <a:miter lim="800000"/>
            <a:headEnd/>
            <a:tailEnd/>
          </a:ln>
        </p:spPr>
        <p:txBody>
          <a:bodyPr wrap="none" anchor="ctr"/>
          <a:lstStyle/>
          <a:p>
            <a:pPr algn="ctr"/>
            <a:endParaRPr lang="en-US"/>
          </a:p>
        </p:txBody>
      </p:sp>
      <p:sp>
        <p:nvSpPr>
          <p:cNvPr id="9230" name="Rectangle 40"/>
          <p:cNvSpPr>
            <a:spLocks noChangeArrowheads="1"/>
          </p:cNvSpPr>
          <p:nvPr/>
        </p:nvSpPr>
        <p:spPr bwMode="auto">
          <a:xfrm>
            <a:off x="265113" y="5673725"/>
            <a:ext cx="8493125" cy="757238"/>
          </a:xfrm>
          <a:prstGeom prst="rect">
            <a:avLst/>
          </a:prstGeom>
          <a:noFill/>
          <a:ln w="9525" algn="ctr">
            <a:noFill/>
            <a:miter lim="800000"/>
            <a:headEnd/>
            <a:tailEnd/>
          </a:ln>
        </p:spPr>
        <p:txBody>
          <a:bodyPr wrap="none">
            <a:spAutoFit/>
          </a:bodyPr>
          <a:lstStyle/>
          <a:p>
            <a:pPr algn="ctr">
              <a:lnSpc>
                <a:spcPct val="95000"/>
              </a:lnSpc>
              <a:spcBef>
                <a:spcPct val="50000"/>
              </a:spcBef>
            </a:pPr>
            <a:r>
              <a:rPr lang="en-GB" sz="1800">
                <a:solidFill>
                  <a:srgbClr val="16588A"/>
                </a:solidFill>
              </a:rPr>
              <a:t>This is a </a:t>
            </a:r>
            <a:r>
              <a:rPr lang="en-GB" sz="1800" u="sng">
                <a:solidFill>
                  <a:srgbClr val="16588A"/>
                </a:solidFill>
              </a:rPr>
              <a:t>one</a:t>
            </a:r>
            <a:r>
              <a:rPr lang="en-GB" sz="1800">
                <a:solidFill>
                  <a:srgbClr val="16588A"/>
                </a:solidFill>
              </a:rPr>
              <a:t> time setup process:</a:t>
            </a:r>
          </a:p>
          <a:p>
            <a:pPr algn="ctr">
              <a:lnSpc>
                <a:spcPct val="95000"/>
              </a:lnSpc>
              <a:spcBef>
                <a:spcPct val="50000"/>
              </a:spcBef>
            </a:pPr>
            <a:r>
              <a:rPr lang="en-GB" sz="1800">
                <a:solidFill>
                  <a:srgbClr val="16588A"/>
                </a:solidFill>
              </a:rPr>
              <a:t>Once  your setup has been completed, the travel request will be displayed.</a:t>
            </a:r>
            <a:r>
              <a:rPr lang="en-GB" sz="1800"/>
              <a:t>  </a:t>
            </a:r>
          </a:p>
        </p:txBody>
      </p:sp>
      <p:sp>
        <p:nvSpPr>
          <p:cNvPr id="9231" name="AutoShape 41"/>
          <p:cNvSpPr>
            <a:spLocks/>
          </p:cNvSpPr>
          <p:nvPr/>
        </p:nvSpPr>
        <p:spPr bwMode="auto">
          <a:xfrm rot="-5400000">
            <a:off x="7124700" y="2095500"/>
            <a:ext cx="304800" cy="2362200"/>
          </a:xfrm>
          <a:prstGeom prst="leftBrace">
            <a:avLst>
              <a:gd name="adj1" fmla="val 64583"/>
              <a:gd name="adj2" fmla="val 50000"/>
            </a:avLst>
          </a:prstGeom>
          <a:noFill/>
          <a:ln w="9525">
            <a:solidFill>
              <a:schemeClr val="tx1"/>
            </a:solidFill>
            <a:round/>
            <a:headEnd/>
            <a:tailEnd/>
          </a:ln>
        </p:spPr>
        <p:txBody>
          <a:bodyPr wrap="none" anchor="ctr"/>
          <a:lstStyle/>
          <a:p>
            <a:pPr algn="ctr"/>
            <a:endParaRPr lang="en-US"/>
          </a:p>
        </p:txBody>
      </p:sp>
      <p:sp>
        <p:nvSpPr>
          <p:cNvPr id="9232" name="Rectangle 42"/>
          <p:cNvSpPr>
            <a:spLocks noGrp="1" noChangeArrowheads="1"/>
          </p:cNvSpPr>
          <p:nvPr>
            <p:ph type="title"/>
          </p:nvPr>
        </p:nvSpPr>
        <p:spPr/>
        <p:txBody>
          <a:bodyPr/>
          <a:lstStyle/>
          <a:p>
            <a:pPr eaLnBrk="1" hangingPunct="1"/>
            <a:r>
              <a:rPr lang="en-GB" dirty="0" smtClean="0"/>
              <a:t>Initiating User ID and Password Setup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pPr defTabSz="782638"/>
            <a:fld id="{B1963BC5-B3D1-4A28-93A2-EC5181D7AC65}" type="slidenum">
              <a:rPr lang="en-US" smtClean="0"/>
              <a:pPr defTabSz="782638"/>
              <a:t>3</a:t>
            </a:fld>
            <a:endParaRPr lang="en-US" smtClean="0"/>
          </a:p>
        </p:txBody>
      </p:sp>
      <p:sp>
        <p:nvSpPr>
          <p:cNvPr id="10243" name="Rectangle 2"/>
          <p:cNvSpPr>
            <a:spLocks noGrp="1" noChangeArrowheads="1"/>
          </p:cNvSpPr>
          <p:nvPr>
            <p:ph type="title"/>
          </p:nvPr>
        </p:nvSpPr>
        <p:spPr/>
        <p:txBody>
          <a:bodyPr/>
          <a:lstStyle/>
          <a:p>
            <a:pPr eaLnBrk="1" hangingPunct="1"/>
            <a:r>
              <a:rPr lang="en-GB" dirty="0" smtClean="0"/>
              <a:t>Travel Authorization Email for both Desktop and Mobile Devices</a:t>
            </a:r>
          </a:p>
        </p:txBody>
      </p:sp>
      <p:pic>
        <p:nvPicPr>
          <p:cNvPr id="175107" name="Picture 3"/>
          <p:cNvPicPr>
            <a:picLocks noChangeAspect="1" noChangeArrowheads="1"/>
          </p:cNvPicPr>
          <p:nvPr/>
        </p:nvPicPr>
        <p:blipFill>
          <a:blip r:embed="rId2" cstate="print"/>
          <a:srcRect b="34126"/>
          <a:stretch>
            <a:fillRect/>
          </a:stretch>
        </p:blipFill>
        <p:spPr bwMode="auto">
          <a:xfrm>
            <a:off x="2971800" y="1539875"/>
            <a:ext cx="3933825" cy="430212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pic>
      <p:pic>
        <p:nvPicPr>
          <p:cNvPr id="175108" name="Picture 4"/>
          <p:cNvPicPr>
            <a:picLocks noChangeAspect="1" noChangeArrowheads="1"/>
          </p:cNvPicPr>
          <p:nvPr/>
        </p:nvPicPr>
        <p:blipFill>
          <a:blip r:embed="rId3" cstate="print"/>
          <a:srcRect t="67604"/>
          <a:stretch>
            <a:fillRect/>
          </a:stretch>
        </p:blipFill>
        <p:spPr bwMode="auto">
          <a:xfrm>
            <a:off x="4773613" y="4267200"/>
            <a:ext cx="3932237" cy="211613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pic>
      <p:sp>
        <p:nvSpPr>
          <p:cNvPr id="10246" name="AutoShape 5"/>
          <p:cNvSpPr>
            <a:spLocks noChangeArrowheads="1"/>
          </p:cNvSpPr>
          <p:nvPr/>
        </p:nvSpPr>
        <p:spPr bwMode="auto">
          <a:xfrm>
            <a:off x="304800" y="1752600"/>
            <a:ext cx="2249488" cy="700088"/>
          </a:xfrm>
          <a:prstGeom prst="wedgeRectCallout">
            <a:avLst>
              <a:gd name="adj1" fmla="val 86625"/>
              <a:gd name="adj2" fmla="val 78796"/>
            </a:avLst>
          </a:prstGeom>
          <a:solidFill>
            <a:srgbClr val="16588A"/>
          </a:solidFill>
          <a:ln w="9525">
            <a:solidFill>
              <a:schemeClr val="tx1"/>
            </a:solidFill>
            <a:miter lim="800000"/>
            <a:headEnd/>
            <a:tailEnd/>
          </a:ln>
        </p:spPr>
        <p:txBody>
          <a:bodyPr anchor="ctr"/>
          <a:lstStyle/>
          <a:p>
            <a:r>
              <a:rPr lang="en-GB" sz="1300"/>
              <a:t>Fast links to Approve, Decline, or Mark in Process</a:t>
            </a:r>
          </a:p>
        </p:txBody>
      </p:sp>
      <p:sp>
        <p:nvSpPr>
          <p:cNvPr id="10247" name="AutoShape 6"/>
          <p:cNvSpPr>
            <a:spLocks noChangeArrowheads="1"/>
          </p:cNvSpPr>
          <p:nvPr/>
        </p:nvSpPr>
        <p:spPr bwMode="auto">
          <a:xfrm>
            <a:off x="312738" y="2803525"/>
            <a:ext cx="2249487" cy="700088"/>
          </a:xfrm>
          <a:prstGeom prst="wedgeRectCallout">
            <a:avLst>
              <a:gd name="adj1" fmla="val 68630"/>
              <a:gd name="adj2" fmla="val 6917"/>
            </a:avLst>
          </a:prstGeom>
          <a:solidFill>
            <a:srgbClr val="16588A"/>
          </a:solidFill>
          <a:ln w="9525">
            <a:solidFill>
              <a:schemeClr val="tx1"/>
            </a:solidFill>
            <a:miter lim="800000"/>
            <a:headEnd/>
            <a:tailEnd/>
          </a:ln>
        </p:spPr>
        <p:txBody>
          <a:bodyPr anchor="ctr"/>
          <a:lstStyle/>
          <a:p>
            <a:r>
              <a:rPr lang="en-GB" sz="1300"/>
              <a:t>Fast link for Mobile Users to Approve, Decline, or Mark in Process</a:t>
            </a:r>
          </a:p>
        </p:txBody>
      </p:sp>
      <p:sp>
        <p:nvSpPr>
          <p:cNvPr id="10248" name="AutoShape 7"/>
          <p:cNvSpPr>
            <a:spLocks noChangeArrowheads="1"/>
          </p:cNvSpPr>
          <p:nvPr/>
        </p:nvSpPr>
        <p:spPr bwMode="auto">
          <a:xfrm>
            <a:off x="312738" y="3810000"/>
            <a:ext cx="2249487" cy="700088"/>
          </a:xfrm>
          <a:prstGeom prst="wedgeRectCallout">
            <a:avLst>
              <a:gd name="adj1" fmla="val 71241"/>
              <a:gd name="adj2" fmla="val -22333"/>
            </a:avLst>
          </a:prstGeom>
          <a:solidFill>
            <a:srgbClr val="16588A"/>
          </a:solidFill>
          <a:ln w="9525">
            <a:solidFill>
              <a:schemeClr val="tx1"/>
            </a:solidFill>
            <a:miter lim="800000"/>
            <a:headEnd/>
            <a:tailEnd/>
          </a:ln>
        </p:spPr>
        <p:txBody>
          <a:bodyPr anchor="ctr"/>
          <a:lstStyle/>
          <a:p>
            <a:r>
              <a:rPr lang="en-GB" sz="1300"/>
              <a:t>Itinerary information</a:t>
            </a:r>
          </a:p>
        </p:txBody>
      </p:sp>
      <p:sp>
        <p:nvSpPr>
          <p:cNvPr id="10249" name="AutoShape 8"/>
          <p:cNvSpPr>
            <a:spLocks noChangeArrowheads="1"/>
          </p:cNvSpPr>
          <p:nvPr/>
        </p:nvSpPr>
        <p:spPr bwMode="auto">
          <a:xfrm>
            <a:off x="304800" y="4572000"/>
            <a:ext cx="2430463" cy="838200"/>
          </a:xfrm>
          <a:prstGeom prst="wedgeRectCallout">
            <a:avLst>
              <a:gd name="adj1" fmla="val 88815"/>
              <a:gd name="adj2" fmla="val 96259"/>
            </a:avLst>
          </a:prstGeom>
          <a:solidFill>
            <a:srgbClr val="16588A"/>
          </a:solidFill>
          <a:ln w="9525">
            <a:solidFill>
              <a:schemeClr val="tx1"/>
            </a:solidFill>
            <a:miter lim="800000"/>
            <a:headEnd/>
            <a:tailEnd/>
          </a:ln>
        </p:spPr>
        <p:txBody>
          <a:bodyPr anchor="ctr"/>
          <a:lstStyle/>
          <a:p>
            <a:r>
              <a:rPr lang="en-GB" sz="1300"/>
              <a:t>Listed reasons, purpose of travel and traveller's comments approval is required</a:t>
            </a:r>
          </a:p>
        </p:txBody>
      </p:sp>
      <p:sp>
        <p:nvSpPr>
          <p:cNvPr id="10250" name="AutoShape 9"/>
          <p:cNvSpPr>
            <a:spLocks noChangeArrowheads="1"/>
          </p:cNvSpPr>
          <p:nvPr/>
        </p:nvSpPr>
        <p:spPr bwMode="auto">
          <a:xfrm>
            <a:off x="312738" y="6005513"/>
            <a:ext cx="2249487" cy="700087"/>
          </a:xfrm>
          <a:prstGeom prst="wedgeRectCallout">
            <a:avLst>
              <a:gd name="adj1" fmla="val 175972"/>
              <a:gd name="adj2" fmla="val -30046"/>
            </a:avLst>
          </a:prstGeom>
          <a:solidFill>
            <a:srgbClr val="16588A"/>
          </a:solidFill>
          <a:ln w="9525">
            <a:solidFill>
              <a:schemeClr val="tx1"/>
            </a:solidFill>
            <a:miter lim="800000"/>
            <a:headEnd/>
            <a:tailEnd/>
          </a:ln>
        </p:spPr>
        <p:txBody>
          <a:bodyPr anchor="ctr"/>
          <a:lstStyle/>
          <a:p>
            <a:r>
              <a:rPr lang="en-GB" sz="1300"/>
              <a:t>Link to full itinerary details</a:t>
            </a:r>
          </a:p>
        </p:txBody>
      </p:sp>
      <p:sp>
        <p:nvSpPr>
          <p:cNvPr id="10251" name="Rectangle 11"/>
          <p:cNvSpPr>
            <a:spLocks noChangeArrowheads="1"/>
          </p:cNvSpPr>
          <p:nvPr/>
        </p:nvSpPr>
        <p:spPr bwMode="auto">
          <a:xfrm>
            <a:off x="0" y="838200"/>
            <a:ext cx="8229600" cy="1371600"/>
          </a:xfrm>
          <a:prstGeom prst="rect">
            <a:avLst/>
          </a:prstGeom>
          <a:noFill/>
          <a:ln w="9525">
            <a:noFill/>
            <a:miter lim="800000"/>
            <a:headEnd/>
            <a:tailEnd/>
          </a:ln>
        </p:spPr>
        <p:txBody>
          <a:bodyPr/>
          <a:lstStyle/>
          <a:p>
            <a:pPr>
              <a:lnSpc>
                <a:spcPct val="95000"/>
              </a:lnSpc>
              <a:spcBef>
                <a:spcPct val="50000"/>
              </a:spcBef>
            </a:pPr>
            <a:r>
              <a:rPr lang="en-GB" sz="1800" b="0">
                <a:solidFill>
                  <a:srgbClr val="16588A"/>
                </a:solidFill>
              </a:rPr>
              <a:t>Below is an example of the Travel Authorization Email.  </a:t>
            </a:r>
            <a:r>
              <a:rPr lang="en-GB" sz="1800">
                <a:solidFill>
                  <a:srgbClr val="16588A"/>
                </a:solidFill>
              </a:rPr>
              <a:t>Action is required when you receive this message.</a:t>
            </a:r>
            <a:r>
              <a:rPr lang="en-GB" sz="1800" b="0">
                <a:solidFill>
                  <a:srgbClr val="16588A"/>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0"/>
          </p:nvPr>
        </p:nvSpPr>
        <p:spPr>
          <a:noFill/>
        </p:spPr>
        <p:txBody>
          <a:bodyPr/>
          <a:lstStyle/>
          <a:p>
            <a:pPr defTabSz="782638"/>
            <a:fld id="{04B052F7-17ED-455E-8DD4-C6968C7AAE5A}" type="slidenum">
              <a:rPr lang="en-US" smtClean="0"/>
              <a:pPr defTabSz="782638"/>
              <a:t>4</a:t>
            </a:fld>
            <a:endParaRPr lang="en-US" smtClean="0"/>
          </a:p>
        </p:txBody>
      </p:sp>
      <p:sp>
        <p:nvSpPr>
          <p:cNvPr id="29699" name="Rectangle 2"/>
          <p:cNvSpPr>
            <a:spLocks noGrp="1" noChangeArrowheads="1"/>
          </p:cNvSpPr>
          <p:nvPr>
            <p:ph type="body" sz="half" idx="1"/>
          </p:nvPr>
        </p:nvSpPr>
        <p:spPr>
          <a:xfrm>
            <a:off x="228600" y="1600200"/>
            <a:ext cx="2057400" cy="4330700"/>
          </a:xfrm>
        </p:spPr>
        <p:txBody>
          <a:bodyPr/>
          <a:lstStyle/>
          <a:p>
            <a:pPr marL="0" indent="0" eaLnBrk="1" hangingPunct="1">
              <a:lnSpc>
                <a:spcPct val="85000"/>
              </a:lnSpc>
            </a:pPr>
            <a:r>
              <a:rPr lang="en-US" smtClean="0">
                <a:solidFill>
                  <a:srgbClr val="16588A"/>
                </a:solidFill>
              </a:rPr>
              <a:t>Your handheld settings must be updated to ensure visibility and accuracy of information.  </a:t>
            </a:r>
          </a:p>
          <a:p>
            <a:pPr marL="0" indent="0" eaLnBrk="1" hangingPunct="1">
              <a:lnSpc>
                <a:spcPct val="85000"/>
              </a:lnSpc>
            </a:pPr>
            <a:endParaRPr lang="en-US" smtClean="0">
              <a:solidFill>
                <a:srgbClr val="16588A"/>
              </a:solidFill>
            </a:endParaRPr>
          </a:p>
          <a:p>
            <a:pPr marL="0" indent="0" eaLnBrk="1" hangingPunct="1">
              <a:lnSpc>
                <a:spcPct val="85000"/>
              </a:lnSpc>
            </a:pPr>
            <a:r>
              <a:rPr lang="en-US" b="1" smtClean="0">
                <a:solidFill>
                  <a:srgbClr val="16588A"/>
                </a:solidFill>
              </a:rPr>
              <a:t>Be sure to  follow these steps prior to attempting to approve using your device: </a:t>
            </a:r>
            <a:endParaRPr lang="en-US" smtClean="0">
              <a:solidFill>
                <a:srgbClr val="16588A"/>
              </a:solidFill>
            </a:endParaRPr>
          </a:p>
        </p:txBody>
      </p:sp>
      <p:graphicFrame>
        <p:nvGraphicFramePr>
          <p:cNvPr id="173059" name="Group 3"/>
          <p:cNvGraphicFramePr>
            <a:graphicFrameLocks noGrp="1"/>
          </p:cNvGraphicFramePr>
          <p:nvPr>
            <p:ph sz="half" idx="2"/>
          </p:nvPr>
        </p:nvGraphicFramePr>
        <p:xfrm>
          <a:off x="2438400" y="992188"/>
          <a:ext cx="6400800" cy="5313363"/>
        </p:xfrm>
        <a:graphic>
          <a:graphicData uri="http://schemas.openxmlformats.org/drawingml/2006/table">
            <a:tbl>
              <a:tblPr/>
              <a:tblGrid>
                <a:gridCol w="1600200"/>
                <a:gridCol w="4800600"/>
              </a:tblGrid>
              <a:tr h="1827213">
                <a:tc>
                  <a:txBody>
                    <a:bodyPr/>
                    <a:lstStyle/>
                    <a:p>
                      <a:pPr marL="0" marR="0" lvl="0" indent="0" algn="l" defTabSz="914400" rtl="0" eaLnBrk="1" fontAlgn="base" latinLnBrk="0" hangingPunct="1">
                        <a:lnSpc>
                          <a:spcPct val="95000"/>
                        </a:lnSpc>
                        <a:spcBef>
                          <a:spcPct val="50000"/>
                        </a:spcBef>
                        <a:spcAft>
                          <a:spcPct val="0"/>
                        </a:spcAft>
                        <a:buClrTx/>
                        <a:buSzTx/>
                        <a:buFontTx/>
                        <a:buNone/>
                        <a:tabLst/>
                      </a:pPr>
                      <a:r>
                        <a:rPr kumimoji="0" lang="en-US" sz="1400" b="1" i="0" u="none" strike="noStrike" cap="none" normalizeH="0" baseline="0" dirty="0" smtClean="0">
                          <a:ln>
                            <a:noFill/>
                          </a:ln>
                          <a:solidFill>
                            <a:schemeClr val="bg2"/>
                          </a:solidFill>
                          <a:effectLst/>
                          <a:latin typeface="Arial" charset="0"/>
                        </a:rPr>
                        <a:t>Blackberry</a:t>
                      </a:r>
                    </a:p>
                  </a:txBody>
                  <a:tcPr anchor="ctr" horzOverflow="overflow">
                    <a:lnL cap="flat">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228600" marR="0" lvl="0" indent="-228600" algn="l" defTabSz="914400" rtl="0" eaLnBrk="1" fontAlgn="base" latinLnBrk="0" hangingPunct="1">
                        <a:lnSpc>
                          <a:spcPct val="75000"/>
                        </a:lnSpc>
                        <a:spcBef>
                          <a:spcPct val="50000"/>
                        </a:spcBef>
                        <a:spcAft>
                          <a:spcPct val="0"/>
                        </a:spcAft>
                        <a:buClrTx/>
                        <a:buSzTx/>
                        <a:buFontTx/>
                        <a:buNone/>
                        <a:tabLst/>
                      </a:pPr>
                      <a:r>
                        <a:rPr kumimoji="0" lang="en-US" sz="1000" b="1" i="0" u="sng" strike="noStrike" cap="none" normalizeH="0" baseline="0" dirty="0" smtClean="0">
                          <a:ln>
                            <a:noFill/>
                          </a:ln>
                          <a:solidFill>
                            <a:schemeClr val="bg2"/>
                          </a:solidFill>
                          <a:effectLst/>
                          <a:latin typeface="Arial" charset="0"/>
                        </a:rPr>
                        <a:t>Browser Configuration Settings</a:t>
                      </a:r>
                    </a:p>
                    <a:p>
                      <a:pPr marL="228600" marR="0" lvl="0" indent="-228600" algn="l" defTabSz="914400" rtl="0" eaLnBrk="1" fontAlgn="base" latinLnBrk="0" hangingPunct="1">
                        <a:lnSpc>
                          <a:spcPct val="70000"/>
                        </a:lnSpc>
                        <a:spcBef>
                          <a:spcPct val="50000"/>
                        </a:spcBef>
                        <a:spcAft>
                          <a:spcPct val="0"/>
                        </a:spcAft>
                        <a:buClrTx/>
                        <a:buSzTx/>
                        <a:buFontTx/>
                        <a:buAutoNum type="arabicPeriod"/>
                        <a:tabLst/>
                      </a:pPr>
                      <a:r>
                        <a:rPr kumimoji="0" lang="en-US" sz="1000" b="0" i="0" u="none" strike="noStrike" cap="none" normalizeH="0" baseline="0" dirty="0" smtClean="0">
                          <a:ln>
                            <a:noFill/>
                          </a:ln>
                          <a:solidFill>
                            <a:schemeClr val="bg2"/>
                          </a:solidFill>
                          <a:effectLst/>
                          <a:latin typeface="Arial" charset="0"/>
                        </a:rPr>
                        <a:t>Open the internet browser</a:t>
                      </a:r>
                    </a:p>
                    <a:p>
                      <a:pPr marL="228600" marR="0" lvl="0" indent="-228600" algn="l" defTabSz="914400" rtl="0" eaLnBrk="1" fontAlgn="base" latinLnBrk="0" hangingPunct="1">
                        <a:lnSpc>
                          <a:spcPct val="70000"/>
                        </a:lnSpc>
                        <a:spcBef>
                          <a:spcPct val="50000"/>
                        </a:spcBef>
                        <a:spcAft>
                          <a:spcPct val="0"/>
                        </a:spcAft>
                        <a:buClrTx/>
                        <a:buSzTx/>
                        <a:buFontTx/>
                        <a:buAutoNum type="arabicPeriod"/>
                        <a:tabLst/>
                      </a:pPr>
                      <a:r>
                        <a:rPr kumimoji="0" lang="en-US" sz="1000" b="0" i="0" u="none" strike="noStrike" cap="none" normalizeH="0" baseline="0" dirty="0" smtClean="0">
                          <a:ln>
                            <a:noFill/>
                          </a:ln>
                          <a:solidFill>
                            <a:schemeClr val="bg2"/>
                          </a:solidFill>
                          <a:effectLst/>
                          <a:latin typeface="Arial" charset="0"/>
                        </a:rPr>
                        <a:t>Hit jog dial or pearl and “Select Options”</a:t>
                      </a:r>
                    </a:p>
                    <a:p>
                      <a:pPr marL="228600" marR="0" lvl="0" indent="-228600" algn="l" defTabSz="914400" rtl="0" eaLnBrk="1" fontAlgn="base" latinLnBrk="0" hangingPunct="1">
                        <a:lnSpc>
                          <a:spcPct val="70000"/>
                        </a:lnSpc>
                        <a:spcBef>
                          <a:spcPct val="50000"/>
                        </a:spcBef>
                        <a:spcAft>
                          <a:spcPct val="0"/>
                        </a:spcAft>
                        <a:buClrTx/>
                        <a:buSzTx/>
                        <a:buFontTx/>
                        <a:buAutoNum type="arabicPeriod"/>
                        <a:tabLst/>
                      </a:pPr>
                      <a:r>
                        <a:rPr kumimoji="0" lang="en-US" sz="1000" b="0" i="0" u="none" strike="noStrike" cap="none" normalizeH="0" baseline="0" dirty="0" smtClean="0">
                          <a:ln>
                            <a:noFill/>
                          </a:ln>
                          <a:solidFill>
                            <a:schemeClr val="bg2"/>
                          </a:solidFill>
                          <a:effectLst/>
                          <a:latin typeface="Arial" charset="0"/>
                        </a:rPr>
                        <a:t>Go into the Browser Configuration</a:t>
                      </a:r>
                    </a:p>
                    <a:p>
                      <a:pPr marL="228600" marR="0" lvl="0" indent="-228600" algn="l" defTabSz="914400" rtl="0" eaLnBrk="1" fontAlgn="base" latinLnBrk="0" hangingPunct="1">
                        <a:lnSpc>
                          <a:spcPct val="70000"/>
                        </a:lnSpc>
                        <a:spcBef>
                          <a:spcPct val="50000"/>
                        </a:spcBef>
                        <a:spcAft>
                          <a:spcPct val="0"/>
                        </a:spcAft>
                        <a:buClrTx/>
                        <a:buSzTx/>
                        <a:buFontTx/>
                        <a:buAutoNum type="arabicPeriod"/>
                        <a:tabLst/>
                      </a:pPr>
                      <a:r>
                        <a:rPr kumimoji="0" lang="en-US" sz="1000" b="0" i="0" u="none" strike="noStrike" cap="none" normalizeH="0" baseline="0" dirty="0" smtClean="0">
                          <a:ln>
                            <a:noFill/>
                          </a:ln>
                          <a:solidFill>
                            <a:schemeClr val="bg2"/>
                          </a:solidFill>
                          <a:effectLst/>
                          <a:latin typeface="Arial" charset="0"/>
                        </a:rPr>
                        <a:t>Check boxes for “Support Java Script” AND “Use Cascading Style Sheets”</a:t>
                      </a:r>
                    </a:p>
                    <a:p>
                      <a:pPr marL="228600" marR="0" lvl="0" indent="-228600" algn="l" defTabSz="914400" rtl="0" eaLnBrk="1" fontAlgn="base" latinLnBrk="0" hangingPunct="1">
                        <a:lnSpc>
                          <a:spcPct val="70000"/>
                        </a:lnSpc>
                        <a:spcBef>
                          <a:spcPct val="50000"/>
                        </a:spcBef>
                        <a:spcAft>
                          <a:spcPct val="0"/>
                        </a:spcAft>
                        <a:buClrTx/>
                        <a:buSzTx/>
                        <a:buFontTx/>
                        <a:buAutoNum type="arabicPeriod"/>
                        <a:tabLst/>
                      </a:pPr>
                      <a:r>
                        <a:rPr kumimoji="0" lang="en-US" sz="1000" b="0" i="0" u="none" strike="noStrike" cap="none" normalizeH="0" baseline="0" dirty="0" smtClean="0">
                          <a:ln>
                            <a:noFill/>
                          </a:ln>
                          <a:solidFill>
                            <a:schemeClr val="bg2"/>
                          </a:solidFill>
                          <a:effectLst/>
                          <a:latin typeface="Arial" charset="0"/>
                        </a:rPr>
                        <a:t>If you have more than one Internet provider, follow steps 1-4 for each</a:t>
                      </a:r>
                    </a:p>
                    <a:p>
                      <a:pPr marL="228600" marR="0" lvl="0" indent="-228600" algn="l" defTabSz="914400" rtl="0" eaLnBrk="1" fontAlgn="base" latinLnBrk="0" hangingPunct="1">
                        <a:lnSpc>
                          <a:spcPct val="70000"/>
                        </a:lnSpc>
                        <a:spcBef>
                          <a:spcPct val="50000"/>
                        </a:spcBef>
                        <a:spcAft>
                          <a:spcPct val="0"/>
                        </a:spcAft>
                        <a:buClrTx/>
                        <a:buSzTx/>
                        <a:buFontTx/>
                        <a:buNone/>
                        <a:tabLst/>
                      </a:pPr>
                      <a:endParaRPr kumimoji="0" lang="en-US" sz="1000" b="0" i="0" u="none" strike="noStrike" cap="none" normalizeH="0" baseline="0" dirty="0" smtClean="0">
                        <a:ln>
                          <a:noFill/>
                        </a:ln>
                        <a:solidFill>
                          <a:schemeClr val="bg2"/>
                        </a:solidFill>
                        <a:effectLst/>
                        <a:latin typeface="Arial" charset="0"/>
                      </a:endParaRPr>
                    </a:p>
                    <a:p>
                      <a:pPr marL="228600" marR="0" lvl="0" indent="-228600" algn="l" defTabSz="914400" rtl="0" eaLnBrk="1" fontAlgn="base" latinLnBrk="0" hangingPunct="1">
                        <a:lnSpc>
                          <a:spcPct val="70000"/>
                        </a:lnSpc>
                        <a:spcBef>
                          <a:spcPct val="50000"/>
                        </a:spcBef>
                        <a:spcAft>
                          <a:spcPct val="0"/>
                        </a:spcAft>
                        <a:buClr>
                          <a:schemeClr val="bg2"/>
                        </a:buClr>
                        <a:buSzTx/>
                        <a:buFontTx/>
                        <a:buNone/>
                        <a:tabLst/>
                      </a:pPr>
                      <a:r>
                        <a:rPr kumimoji="0" lang="en-US" sz="1000" b="1" i="0" u="sng" strike="noStrike" cap="none" normalizeH="0" baseline="0" dirty="0" smtClean="0">
                          <a:ln>
                            <a:noFill/>
                          </a:ln>
                          <a:solidFill>
                            <a:schemeClr val="bg2"/>
                          </a:solidFill>
                          <a:effectLst/>
                          <a:latin typeface="Arial" charset="0"/>
                        </a:rPr>
                        <a:t>Cache Settings</a:t>
                      </a:r>
                      <a:r>
                        <a:rPr kumimoji="0" lang="en-US" sz="1000" b="0" i="0" u="none" strike="noStrike" cap="none" normalizeH="0" baseline="0" dirty="0" smtClean="0">
                          <a:ln>
                            <a:noFill/>
                          </a:ln>
                          <a:solidFill>
                            <a:schemeClr val="bg2"/>
                          </a:solidFill>
                          <a:effectLst/>
                          <a:latin typeface="Arial" charset="0"/>
                        </a:rPr>
                        <a:t>  </a:t>
                      </a:r>
                    </a:p>
                    <a:p>
                      <a:pPr marL="228600" marR="0" lvl="0" indent="-228600" algn="l" defTabSz="914400" rtl="0" eaLnBrk="1" fontAlgn="base" latinLnBrk="0" hangingPunct="1">
                        <a:lnSpc>
                          <a:spcPct val="70000"/>
                        </a:lnSpc>
                        <a:spcBef>
                          <a:spcPct val="50000"/>
                        </a:spcBef>
                        <a:spcAft>
                          <a:spcPct val="0"/>
                        </a:spcAft>
                        <a:buClrTx/>
                        <a:buSzTx/>
                        <a:buFontTx/>
                        <a:buAutoNum type="arabicPeriod"/>
                        <a:tabLst/>
                      </a:pPr>
                      <a:r>
                        <a:rPr kumimoji="0" lang="en-US" sz="1000" b="0" i="0" u="none" strike="noStrike" cap="none" normalizeH="0" baseline="0" dirty="0" smtClean="0">
                          <a:ln>
                            <a:noFill/>
                          </a:ln>
                          <a:solidFill>
                            <a:schemeClr val="bg2"/>
                          </a:solidFill>
                          <a:effectLst/>
                          <a:latin typeface="Arial" charset="0"/>
                        </a:rPr>
                        <a:t>Repeat steps 1 and 2 above, if no longer in “Select Options” screen</a:t>
                      </a:r>
                    </a:p>
                    <a:p>
                      <a:pPr marL="228600" marR="0" lvl="0" indent="-228600" algn="l" defTabSz="914400" rtl="0" eaLnBrk="1" fontAlgn="base" latinLnBrk="0" hangingPunct="1">
                        <a:lnSpc>
                          <a:spcPct val="70000"/>
                        </a:lnSpc>
                        <a:spcBef>
                          <a:spcPct val="50000"/>
                        </a:spcBef>
                        <a:spcAft>
                          <a:spcPct val="0"/>
                        </a:spcAft>
                        <a:buClrTx/>
                        <a:buSzTx/>
                        <a:buFontTx/>
                        <a:buAutoNum type="arabicPeriod"/>
                        <a:tabLst/>
                      </a:pPr>
                      <a:r>
                        <a:rPr kumimoji="0" lang="en-US" sz="1000" b="0" i="0" u="none" strike="noStrike" cap="none" normalizeH="0" baseline="0" dirty="0" smtClean="0">
                          <a:ln>
                            <a:noFill/>
                          </a:ln>
                          <a:solidFill>
                            <a:schemeClr val="bg2"/>
                          </a:solidFill>
                          <a:effectLst/>
                          <a:latin typeface="Arial" charset="0"/>
                        </a:rPr>
                        <a:t>Go to “Cache operations” </a:t>
                      </a:r>
                    </a:p>
                    <a:p>
                      <a:pPr marL="228600" marR="0" lvl="0" indent="-228600" algn="l" defTabSz="914400" rtl="0" eaLnBrk="1" fontAlgn="base" latinLnBrk="0" hangingPunct="1">
                        <a:lnSpc>
                          <a:spcPct val="70000"/>
                        </a:lnSpc>
                        <a:spcBef>
                          <a:spcPct val="50000"/>
                        </a:spcBef>
                        <a:spcAft>
                          <a:spcPct val="0"/>
                        </a:spcAft>
                        <a:buClrTx/>
                        <a:buSzTx/>
                        <a:buFontTx/>
                        <a:buAutoNum type="arabicPeriod"/>
                        <a:tabLst/>
                      </a:pPr>
                      <a:r>
                        <a:rPr kumimoji="0" lang="en-US" sz="1000" b="0" i="0" u="none" strike="noStrike" cap="none" normalizeH="0" baseline="0" dirty="0" smtClean="0">
                          <a:ln>
                            <a:noFill/>
                          </a:ln>
                          <a:solidFill>
                            <a:schemeClr val="bg2"/>
                          </a:solidFill>
                          <a:effectLst/>
                          <a:latin typeface="Arial" charset="0"/>
                        </a:rPr>
                        <a:t>Select “clear” AND the setting ”keep clear”</a:t>
                      </a:r>
                    </a:p>
                  </a:txBody>
                  <a:tcPr anchor="ctr" horzOverflow="overflow">
                    <a:lnL>
                      <a:noFill/>
                    </a:lnL>
                    <a:lnR cap="flat">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DDDDD"/>
                    </a:solidFill>
                  </a:tcPr>
                </a:tc>
              </a:tr>
              <a:tr h="1752600">
                <a:tc>
                  <a:txBody>
                    <a:bodyPr/>
                    <a:lstStyle/>
                    <a:p>
                      <a:pPr marL="0" marR="0" lvl="0" indent="0" algn="l" defTabSz="914400" rtl="0" eaLnBrk="1" fontAlgn="base" latinLnBrk="0" hangingPunct="1">
                        <a:lnSpc>
                          <a:spcPct val="95000"/>
                        </a:lnSpc>
                        <a:spcBef>
                          <a:spcPct val="50000"/>
                        </a:spcBef>
                        <a:spcAft>
                          <a:spcPct val="0"/>
                        </a:spcAft>
                        <a:buClrTx/>
                        <a:buSzTx/>
                        <a:buFontTx/>
                        <a:buNone/>
                        <a:tabLst/>
                      </a:pPr>
                      <a:r>
                        <a:rPr kumimoji="0" lang="en-US" sz="1400" b="1" i="0" u="none" strike="noStrike" cap="none" normalizeH="0" baseline="0" dirty="0" smtClean="0">
                          <a:ln>
                            <a:noFill/>
                          </a:ln>
                          <a:solidFill>
                            <a:schemeClr val="bg2"/>
                          </a:solidFill>
                          <a:effectLst/>
                          <a:latin typeface="Arial" charset="0"/>
                        </a:rPr>
                        <a:t>Palm Treo</a:t>
                      </a:r>
                    </a:p>
                  </a:txBody>
                  <a:tcPr anchor="ctr" horzOverflow="overflow">
                    <a:lnL cap="flat">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228600" marR="0" lvl="0" indent="-228600" algn="l" defTabSz="914400" rtl="0" eaLnBrk="1" fontAlgn="base" latinLnBrk="0" hangingPunct="1">
                        <a:lnSpc>
                          <a:spcPct val="95000"/>
                        </a:lnSpc>
                        <a:spcBef>
                          <a:spcPct val="50000"/>
                        </a:spcBef>
                        <a:spcAft>
                          <a:spcPct val="0"/>
                        </a:spcAft>
                        <a:buClr>
                          <a:schemeClr val="bg2"/>
                        </a:buClr>
                        <a:buSzTx/>
                        <a:buFontTx/>
                        <a:buNone/>
                        <a:tabLst/>
                      </a:pPr>
                      <a:r>
                        <a:rPr kumimoji="0" lang="en-US" sz="1000" b="1" i="0" u="sng" strike="noStrike" cap="none" normalizeH="0" baseline="0" dirty="0" smtClean="0">
                          <a:ln>
                            <a:noFill/>
                          </a:ln>
                          <a:solidFill>
                            <a:schemeClr val="bg2"/>
                          </a:solidFill>
                          <a:effectLst/>
                          <a:latin typeface="Arial" charset="0"/>
                        </a:rPr>
                        <a:t>Cache Settings</a:t>
                      </a:r>
                    </a:p>
                    <a:p>
                      <a:pPr marL="228600" marR="0" lvl="0" indent="-228600" algn="l" defTabSz="914400" rtl="0" eaLnBrk="1" fontAlgn="base" latinLnBrk="0" hangingPunct="1">
                        <a:lnSpc>
                          <a:spcPct val="65000"/>
                        </a:lnSpc>
                        <a:spcBef>
                          <a:spcPct val="50000"/>
                        </a:spcBef>
                        <a:spcAft>
                          <a:spcPct val="0"/>
                        </a:spcAft>
                        <a:buClrTx/>
                        <a:buSzTx/>
                        <a:buFontTx/>
                        <a:buAutoNum type="arabicPeriod"/>
                        <a:tabLst/>
                      </a:pPr>
                      <a:r>
                        <a:rPr kumimoji="0" lang="en-US" sz="1000" b="0" i="0" u="none" strike="noStrike" cap="none" normalizeH="0" baseline="0" dirty="0" smtClean="0">
                          <a:ln>
                            <a:noFill/>
                          </a:ln>
                          <a:solidFill>
                            <a:schemeClr val="bg2"/>
                          </a:solidFill>
                          <a:effectLst/>
                          <a:latin typeface="Arial" charset="0"/>
                        </a:rPr>
                        <a:t>Open the internet browser </a:t>
                      </a:r>
                    </a:p>
                    <a:p>
                      <a:pPr marL="228600" marR="0" lvl="0" indent="-228600" algn="l" defTabSz="914400" rtl="0" eaLnBrk="1" fontAlgn="base" latinLnBrk="0" hangingPunct="1">
                        <a:lnSpc>
                          <a:spcPct val="65000"/>
                        </a:lnSpc>
                        <a:spcBef>
                          <a:spcPct val="50000"/>
                        </a:spcBef>
                        <a:spcAft>
                          <a:spcPct val="0"/>
                        </a:spcAft>
                        <a:buClrTx/>
                        <a:buSzTx/>
                        <a:buFontTx/>
                        <a:buAutoNum type="arabicPeriod"/>
                        <a:tabLst/>
                      </a:pPr>
                      <a:r>
                        <a:rPr kumimoji="0" lang="en-US" sz="1000" b="0" i="0" u="none" strike="noStrike" cap="none" normalizeH="0" baseline="0" dirty="0" smtClean="0">
                          <a:ln>
                            <a:noFill/>
                          </a:ln>
                          <a:solidFill>
                            <a:schemeClr val="bg2"/>
                          </a:solidFill>
                          <a:effectLst/>
                          <a:latin typeface="Arial" charset="0"/>
                        </a:rPr>
                        <a:t>Select the "Blazer" tab at the top left corner of the screen</a:t>
                      </a:r>
                    </a:p>
                    <a:p>
                      <a:pPr marL="228600" marR="0" lvl="0" indent="-228600" algn="l" defTabSz="914400" rtl="0" eaLnBrk="1" fontAlgn="base" latinLnBrk="0" hangingPunct="1">
                        <a:lnSpc>
                          <a:spcPct val="65000"/>
                        </a:lnSpc>
                        <a:spcBef>
                          <a:spcPct val="50000"/>
                        </a:spcBef>
                        <a:spcAft>
                          <a:spcPct val="0"/>
                        </a:spcAft>
                        <a:buClrTx/>
                        <a:buSzTx/>
                        <a:buFontTx/>
                        <a:buAutoNum type="arabicPeriod"/>
                        <a:tabLst/>
                      </a:pPr>
                      <a:r>
                        <a:rPr kumimoji="0" lang="en-US" sz="1000" b="0" i="0" u="none" strike="noStrike" cap="none" normalizeH="0" baseline="0" dirty="0" smtClean="0">
                          <a:ln>
                            <a:noFill/>
                          </a:ln>
                          <a:solidFill>
                            <a:schemeClr val="bg2"/>
                          </a:solidFill>
                          <a:effectLst/>
                          <a:latin typeface="Arial" charset="0"/>
                        </a:rPr>
                        <a:t>Go to "Options", then select "Preferences"</a:t>
                      </a:r>
                    </a:p>
                    <a:p>
                      <a:pPr marL="228600" marR="0" lvl="0" indent="-228600" algn="l" defTabSz="914400" rtl="0" eaLnBrk="1" fontAlgn="base" latinLnBrk="0" hangingPunct="1">
                        <a:lnSpc>
                          <a:spcPct val="65000"/>
                        </a:lnSpc>
                        <a:spcBef>
                          <a:spcPct val="50000"/>
                        </a:spcBef>
                        <a:spcAft>
                          <a:spcPct val="0"/>
                        </a:spcAft>
                        <a:buClrTx/>
                        <a:buSzTx/>
                        <a:buFontTx/>
                        <a:buAutoNum type="arabicPeriod"/>
                        <a:tabLst/>
                      </a:pPr>
                      <a:r>
                        <a:rPr kumimoji="0" lang="en-US" sz="1000" b="0" i="0" u="none" strike="noStrike" cap="none" normalizeH="0" baseline="0" dirty="0" smtClean="0">
                          <a:ln>
                            <a:noFill/>
                          </a:ln>
                          <a:solidFill>
                            <a:schemeClr val="bg2"/>
                          </a:solidFill>
                          <a:effectLst/>
                          <a:latin typeface="Arial" charset="0"/>
                        </a:rPr>
                        <a:t>Go to the "Advanced" tab</a:t>
                      </a:r>
                    </a:p>
                    <a:p>
                      <a:pPr marL="228600" marR="0" lvl="0" indent="-228600" algn="l" defTabSz="914400" rtl="0" eaLnBrk="1" fontAlgn="base" latinLnBrk="0" hangingPunct="1">
                        <a:lnSpc>
                          <a:spcPct val="65000"/>
                        </a:lnSpc>
                        <a:spcBef>
                          <a:spcPct val="50000"/>
                        </a:spcBef>
                        <a:spcAft>
                          <a:spcPct val="0"/>
                        </a:spcAft>
                        <a:buClrTx/>
                        <a:buSzTx/>
                        <a:buFontTx/>
                        <a:buAutoNum type="arabicPeriod"/>
                        <a:tabLst/>
                      </a:pPr>
                      <a:r>
                        <a:rPr kumimoji="0" lang="en-US" sz="1000" b="0" i="0" u="none" strike="noStrike" cap="none" normalizeH="0" baseline="0" dirty="0" smtClean="0">
                          <a:ln>
                            <a:noFill/>
                          </a:ln>
                          <a:solidFill>
                            <a:schemeClr val="bg2"/>
                          </a:solidFill>
                          <a:effectLst/>
                          <a:latin typeface="Arial" charset="0"/>
                        </a:rPr>
                        <a:t>Enter zero under "Set memory limit for storing pages:"  </a:t>
                      </a:r>
                    </a:p>
                    <a:p>
                      <a:pPr marL="228600" marR="0" lvl="0" indent="-228600" algn="l" defTabSz="914400" rtl="0" eaLnBrk="1" fontAlgn="base" latinLnBrk="0" hangingPunct="1">
                        <a:lnSpc>
                          <a:spcPct val="65000"/>
                        </a:lnSpc>
                        <a:spcBef>
                          <a:spcPct val="50000"/>
                        </a:spcBef>
                        <a:spcAft>
                          <a:spcPct val="0"/>
                        </a:spcAft>
                        <a:buClrTx/>
                        <a:buSzTx/>
                        <a:buFontTx/>
                        <a:buAutoNum type="arabicPeriod"/>
                        <a:tabLst/>
                      </a:pPr>
                      <a:r>
                        <a:rPr kumimoji="0" lang="en-US" sz="1000" b="0" i="0" u="none" strike="noStrike" cap="none" normalizeH="0" baseline="0" dirty="0" smtClean="0">
                          <a:ln>
                            <a:noFill/>
                          </a:ln>
                          <a:solidFill>
                            <a:schemeClr val="bg2"/>
                          </a:solidFill>
                          <a:effectLst/>
                          <a:latin typeface="Arial" charset="0"/>
                        </a:rPr>
                        <a:t>Check the box labeled "Clear cache on exit".</a:t>
                      </a:r>
                    </a:p>
                    <a:p>
                      <a:pPr marL="228600" marR="0" lvl="0" indent="-228600" algn="l" defTabSz="914400" rtl="0" eaLnBrk="1" fontAlgn="base" latinLnBrk="0" hangingPunct="1">
                        <a:lnSpc>
                          <a:spcPct val="65000"/>
                        </a:lnSpc>
                        <a:spcBef>
                          <a:spcPct val="50000"/>
                        </a:spcBef>
                        <a:spcAft>
                          <a:spcPct val="0"/>
                        </a:spcAft>
                        <a:buClrTx/>
                        <a:buSzTx/>
                        <a:buFontTx/>
                        <a:buAutoNum type="arabicPeriod"/>
                        <a:tabLst/>
                      </a:pPr>
                      <a:r>
                        <a:rPr kumimoji="0" lang="en-US" sz="1000" b="0" i="0" u="none" strike="noStrike" cap="none" normalizeH="0" baseline="0" dirty="0" smtClean="0">
                          <a:ln>
                            <a:noFill/>
                          </a:ln>
                          <a:solidFill>
                            <a:schemeClr val="bg2"/>
                          </a:solidFill>
                          <a:effectLst/>
                          <a:latin typeface="Arial" charset="0"/>
                        </a:rPr>
                        <a:t>If you have more than one Internet provider, follow steps 1-6 for each</a:t>
                      </a:r>
                    </a:p>
                  </a:txBody>
                  <a:tcPr anchor="ctr" horzOverflow="overflow">
                    <a:lnL>
                      <a:noFill/>
                    </a:lnL>
                    <a:lnR cap="flat">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DDDDD"/>
                    </a:solidFill>
                  </a:tcPr>
                </a:tc>
              </a:tr>
              <a:tr h="1524000">
                <a:tc>
                  <a:txBody>
                    <a:bodyPr/>
                    <a:lstStyle/>
                    <a:p>
                      <a:pPr marL="0" marR="0" lvl="0" indent="0" algn="l" defTabSz="914400" rtl="0" eaLnBrk="1" fontAlgn="base" latinLnBrk="0" hangingPunct="1">
                        <a:lnSpc>
                          <a:spcPct val="95000"/>
                        </a:lnSpc>
                        <a:spcBef>
                          <a:spcPct val="50000"/>
                        </a:spcBef>
                        <a:spcAft>
                          <a:spcPct val="0"/>
                        </a:spcAft>
                        <a:buClrTx/>
                        <a:buSzTx/>
                        <a:buFontTx/>
                        <a:buNone/>
                        <a:tabLst/>
                      </a:pPr>
                      <a:r>
                        <a:rPr kumimoji="0" lang="en-US" sz="1400" b="1" i="0" u="none" strike="noStrike" cap="none" normalizeH="0" baseline="0" dirty="0" smtClean="0">
                          <a:ln>
                            <a:noFill/>
                          </a:ln>
                          <a:solidFill>
                            <a:schemeClr val="bg2"/>
                          </a:solidFill>
                          <a:effectLst/>
                          <a:latin typeface="Arial" charset="0"/>
                        </a:rPr>
                        <a:t>Windows Mobile PC</a:t>
                      </a:r>
                    </a:p>
                  </a:txBody>
                  <a:tcPr anchor="ctr" horzOverflow="overflow">
                    <a:lnL cap="flat">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228600" marR="0" lvl="0" indent="-228600" algn="l" defTabSz="114300" rtl="0" eaLnBrk="1" fontAlgn="base" latinLnBrk="0" hangingPunct="1">
                        <a:lnSpc>
                          <a:spcPct val="95000"/>
                        </a:lnSpc>
                        <a:spcBef>
                          <a:spcPct val="50000"/>
                        </a:spcBef>
                        <a:spcAft>
                          <a:spcPct val="0"/>
                        </a:spcAft>
                        <a:buClrTx/>
                        <a:buSzTx/>
                        <a:buFontTx/>
                        <a:buNone/>
                        <a:tabLst>
                          <a:tab pos="4229100" algn="l"/>
                        </a:tabLst>
                      </a:pPr>
                      <a:r>
                        <a:rPr kumimoji="0" lang="en-US" sz="1000" b="0" i="0" u="none" strike="noStrike" cap="none" normalizeH="0" baseline="0" dirty="0" smtClean="0">
                          <a:ln>
                            <a:noFill/>
                          </a:ln>
                          <a:solidFill>
                            <a:schemeClr val="bg2"/>
                          </a:solidFill>
                          <a:effectLst/>
                          <a:latin typeface="Arial" charset="0"/>
                        </a:rPr>
                        <a:t>There are no specific changes for Mobile PC Users, but if you experience any of the symptoms outlined under Troubleshooting, use the following steps to clear the device’s cache. </a:t>
                      </a:r>
                    </a:p>
                    <a:p>
                      <a:pPr marL="228600" marR="0" lvl="0" indent="-228600" algn="l" defTabSz="114300" rtl="0" eaLnBrk="1" fontAlgn="base" latinLnBrk="0" hangingPunct="1">
                        <a:lnSpc>
                          <a:spcPct val="75000"/>
                        </a:lnSpc>
                        <a:spcBef>
                          <a:spcPct val="50000"/>
                        </a:spcBef>
                        <a:spcAft>
                          <a:spcPct val="0"/>
                        </a:spcAft>
                        <a:buClrTx/>
                        <a:buSzTx/>
                        <a:buFontTx/>
                        <a:buAutoNum type="arabicPeriod"/>
                        <a:tabLst>
                          <a:tab pos="4229100" algn="l"/>
                        </a:tabLst>
                      </a:pPr>
                      <a:r>
                        <a:rPr kumimoji="0" lang="en-US" sz="1000" b="0" i="0" u="none" strike="noStrike" cap="none" normalizeH="0" baseline="0" dirty="0" smtClean="0">
                          <a:ln>
                            <a:noFill/>
                          </a:ln>
                          <a:solidFill>
                            <a:schemeClr val="bg2"/>
                          </a:solidFill>
                          <a:effectLst/>
                          <a:latin typeface="Arial" charset="0"/>
                        </a:rPr>
                        <a:t>Open the internet browser choose “Menu”, “Tools”, and then “Options”</a:t>
                      </a:r>
                    </a:p>
                    <a:p>
                      <a:pPr marL="228600" marR="0" lvl="0" indent="-228600" algn="l" defTabSz="114300" rtl="0" eaLnBrk="1" fontAlgn="base" latinLnBrk="0" hangingPunct="1">
                        <a:lnSpc>
                          <a:spcPct val="75000"/>
                        </a:lnSpc>
                        <a:spcBef>
                          <a:spcPct val="50000"/>
                        </a:spcBef>
                        <a:spcAft>
                          <a:spcPct val="0"/>
                        </a:spcAft>
                        <a:buClrTx/>
                        <a:buSzTx/>
                        <a:buFontTx/>
                        <a:buAutoNum type="arabicPeriod"/>
                        <a:tabLst>
                          <a:tab pos="4229100" algn="l"/>
                        </a:tabLst>
                      </a:pPr>
                      <a:r>
                        <a:rPr kumimoji="0" lang="en-US" sz="1000" b="0" i="0" u="none" strike="noStrike" cap="none" normalizeH="0" baseline="0" dirty="0" smtClean="0">
                          <a:ln>
                            <a:noFill/>
                          </a:ln>
                          <a:solidFill>
                            <a:schemeClr val="bg2"/>
                          </a:solidFill>
                          <a:effectLst/>
                          <a:latin typeface="Arial" charset="0"/>
                        </a:rPr>
                        <a:t>Go to the “Memory” tab </a:t>
                      </a:r>
                    </a:p>
                    <a:p>
                      <a:pPr marL="228600" marR="0" lvl="0" indent="-228600" algn="l" defTabSz="114300" rtl="0" eaLnBrk="1" fontAlgn="base" latinLnBrk="0" hangingPunct="1">
                        <a:lnSpc>
                          <a:spcPct val="75000"/>
                        </a:lnSpc>
                        <a:spcBef>
                          <a:spcPct val="50000"/>
                        </a:spcBef>
                        <a:spcAft>
                          <a:spcPct val="0"/>
                        </a:spcAft>
                        <a:buClrTx/>
                        <a:buSzTx/>
                        <a:buFontTx/>
                        <a:buAutoNum type="arabicPeriod"/>
                        <a:tabLst>
                          <a:tab pos="4229100" algn="l"/>
                        </a:tabLst>
                      </a:pPr>
                      <a:r>
                        <a:rPr kumimoji="0" lang="en-US" sz="1000" b="0" i="0" u="none" strike="noStrike" cap="none" normalizeH="0" baseline="0" dirty="0" smtClean="0">
                          <a:ln>
                            <a:noFill/>
                          </a:ln>
                          <a:solidFill>
                            <a:schemeClr val="bg2"/>
                          </a:solidFill>
                          <a:effectLst/>
                          <a:latin typeface="Arial" charset="0"/>
                        </a:rPr>
                        <a:t>Select “Clear History” and “Delete Files</a:t>
                      </a:r>
                    </a:p>
                  </a:txBody>
                  <a:tcPr anchor="ctr" horzOverflow="overflow">
                    <a:lnL>
                      <a:noFill/>
                    </a:lnL>
                    <a:lnR cap="flat">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DDDDD"/>
                    </a:solidFill>
                  </a:tcPr>
                </a:tc>
              </a:tr>
            </a:tbl>
          </a:graphicData>
        </a:graphic>
      </p:graphicFrame>
      <p:sp>
        <p:nvSpPr>
          <p:cNvPr id="29711" name="Text Box 20"/>
          <p:cNvSpPr txBox="1">
            <a:spLocks noChangeArrowheads="1"/>
          </p:cNvSpPr>
          <p:nvPr/>
        </p:nvSpPr>
        <p:spPr bwMode="auto">
          <a:xfrm>
            <a:off x="0" y="4800600"/>
            <a:ext cx="184150" cy="641350"/>
          </a:xfrm>
          <a:prstGeom prst="rect">
            <a:avLst/>
          </a:prstGeom>
          <a:noFill/>
          <a:ln w="9525">
            <a:noFill/>
            <a:miter lim="800000"/>
            <a:headEnd/>
            <a:tailEnd/>
          </a:ln>
        </p:spPr>
        <p:txBody>
          <a:bodyPr wrap="none">
            <a:spAutoFit/>
          </a:bodyPr>
          <a:lstStyle/>
          <a:p>
            <a:endParaRPr lang="en-US" sz="1800" b="0" u="sng">
              <a:solidFill>
                <a:schemeClr val="bg2"/>
              </a:solidFill>
            </a:endParaRPr>
          </a:p>
          <a:p>
            <a:endParaRPr lang="en-US" sz="1800" b="0">
              <a:solidFill>
                <a:schemeClr val="tx1"/>
              </a:solidFill>
            </a:endParaRPr>
          </a:p>
        </p:txBody>
      </p:sp>
      <p:sp>
        <p:nvSpPr>
          <p:cNvPr id="29712" name="Text Box 21"/>
          <p:cNvSpPr txBox="1">
            <a:spLocks noChangeArrowheads="1"/>
          </p:cNvSpPr>
          <p:nvPr/>
        </p:nvSpPr>
        <p:spPr bwMode="auto">
          <a:xfrm>
            <a:off x="6689725" y="4837113"/>
            <a:ext cx="184150" cy="366712"/>
          </a:xfrm>
          <a:prstGeom prst="rect">
            <a:avLst/>
          </a:prstGeom>
          <a:noFill/>
          <a:ln w="9525">
            <a:noFill/>
            <a:miter lim="800000"/>
            <a:headEnd/>
            <a:tailEnd/>
          </a:ln>
        </p:spPr>
        <p:txBody>
          <a:bodyPr wrap="none">
            <a:spAutoFit/>
          </a:bodyPr>
          <a:lstStyle/>
          <a:p>
            <a:endParaRPr lang="en-GB" sz="1800" b="0">
              <a:solidFill>
                <a:schemeClr val="tx1"/>
              </a:solidFill>
            </a:endParaRPr>
          </a:p>
        </p:txBody>
      </p:sp>
      <p:sp>
        <p:nvSpPr>
          <p:cNvPr id="29713" name="Rectangle 22"/>
          <p:cNvSpPr>
            <a:spLocks noGrp="1" noChangeArrowheads="1"/>
          </p:cNvSpPr>
          <p:nvPr>
            <p:ph type="title"/>
          </p:nvPr>
        </p:nvSpPr>
        <p:spPr/>
        <p:txBody>
          <a:bodyPr/>
          <a:lstStyle/>
          <a:p>
            <a:pPr eaLnBrk="1" hangingPunct="1"/>
            <a:r>
              <a:rPr lang="en-US" smtClean="0"/>
              <a:t>Accessing Travel Requests via Handheld Devices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pPr defTabSz="782638"/>
            <a:fld id="{FCBB5C38-E3D2-465E-ABF3-AC72FE242E7F}" type="slidenum">
              <a:rPr lang="en-US" smtClean="0"/>
              <a:pPr defTabSz="782638"/>
              <a:t>5</a:t>
            </a:fld>
            <a:endParaRPr lang="en-US" smtClean="0"/>
          </a:p>
        </p:txBody>
      </p:sp>
      <p:sp>
        <p:nvSpPr>
          <p:cNvPr id="11267" name="Rectangle 2"/>
          <p:cNvSpPr>
            <a:spLocks noGrp="1" noChangeArrowheads="1"/>
          </p:cNvSpPr>
          <p:nvPr>
            <p:ph type="title"/>
          </p:nvPr>
        </p:nvSpPr>
        <p:spPr/>
        <p:txBody>
          <a:bodyPr/>
          <a:lstStyle/>
          <a:p>
            <a:pPr eaLnBrk="1" hangingPunct="1"/>
            <a:r>
              <a:rPr lang="en-GB" dirty="0" smtClean="0"/>
              <a:t>Authorizing Travel from the  Authorization Email (on your mobile device)</a:t>
            </a:r>
          </a:p>
        </p:txBody>
      </p:sp>
      <p:pic>
        <p:nvPicPr>
          <p:cNvPr id="176131" name="Picture 3"/>
          <p:cNvPicPr>
            <a:picLocks noChangeAspect="1" noChangeArrowheads="1"/>
          </p:cNvPicPr>
          <p:nvPr/>
        </p:nvPicPr>
        <p:blipFill>
          <a:blip r:embed="rId2" cstate="print"/>
          <a:srcRect b="34126"/>
          <a:stretch>
            <a:fillRect/>
          </a:stretch>
        </p:blipFill>
        <p:spPr bwMode="auto">
          <a:xfrm>
            <a:off x="414338" y="1085850"/>
            <a:ext cx="3933825" cy="430212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pic>
      <p:sp>
        <p:nvSpPr>
          <p:cNvPr id="11269" name="AutoShape 4"/>
          <p:cNvSpPr>
            <a:spLocks noChangeArrowheads="1"/>
          </p:cNvSpPr>
          <p:nvPr/>
        </p:nvSpPr>
        <p:spPr bwMode="auto">
          <a:xfrm rot="-3518175">
            <a:off x="1793082" y="2042319"/>
            <a:ext cx="1728787" cy="2397125"/>
          </a:xfrm>
          <a:prstGeom prst="triangle">
            <a:avLst>
              <a:gd name="adj" fmla="val 50000"/>
            </a:avLst>
          </a:prstGeom>
          <a:solidFill>
            <a:srgbClr val="DDDDDD"/>
          </a:solidFill>
          <a:ln w="9525">
            <a:noFill/>
            <a:miter lim="800000"/>
            <a:headEnd/>
            <a:tailEnd/>
          </a:ln>
        </p:spPr>
        <p:txBody>
          <a:bodyPr wrap="none" anchor="ctr"/>
          <a:lstStyle/>
          <a:p>
            <a:pPr algn="ctr"/>
            <a:endParaRPr lang="en-US"/>
          </a:p>
        </p:txBody>
      </p:sp>
      <p:sp>
        <p:nvSpPr>
          <p:cNvPr id="11270" name="Rectangle 5"/>
          <p:cNvSpPr>
            <a:spLocks noGrp="1" noChangeArrowheads="1"/>
          </p:cNvSpPr>
          <p:nvPr>
            <p:ph type="body" idx="1"/>
          </p:nvPr>
        </p:nvSpPr>
        <p:spPr>
          <a:xfrm>
            <a:off x="4454525" y="1114425"/>
            <a:ext cx="4689475" cy="917575"/>
          </a:xfrm>
        </p:spPr>
        <p:txBody>
          <a:bodyPr/>
          <a:lstStyle/>
          <a:p>
            <a:pPr marL="0" indent="0" eaLnBrk="1" hangingPunct="1"/>
            <a:r>
              <a:rPr lang="en-GB" b="1" smtClean="0"/>
              <a:t>By clicking the link, a pop-up selection will appear.</a:t>
            </a:r>
          </a:p>
          <a:p>
            <a:pPr lvl="1" eaLnBrk="1" hangingPunct="1">
              <a:spcBef>
                <a:spcPct val="25000"/>
              </a:spcBef>
            </a:pPr>
            <a:r>
              <a:rPr lang="en-GB" sz="1800" smtClean="0"/>
              <a:t>Select action.</a:t>
            </a:r>
          </a:p>
          <a:p>
            <a:pPr lvl="1" eaLnBrk="1" hangingPunct="1">
              <a:spcBef>
                <a:spcPct val="25000"/>
              </a:spcBef>
            </a:pPr>
            <a:r>
              <a:rPr lang="en-GB" sz="1800" smtClean="0"/>
              <a:t>Enter comments.</a:t>
            </a:r>
          </a:p>
          <a:p>
            <a:pPr lvl="1" eaLnBrk="1" hangingPunct="1">
              <a:spcBef>
                <a:spcPct val="25000"/>
              </a:spcBef>
            </a:pPr>
            <a:r>
              <a:rPr lang="en-GB" sz="1800" smtClean="0"/>
              <a:t>Submit. </a:t>
            </a:r>
          </a:p>
        </p:txBody>
      </p:sp>
      <p:pic>
        <p:nvPicPr>
          <p:cNvPr id="176134" name="Picture 6" descr="Decline_link"/>
          <p:cNvPicPr>
            <a:picLocks noChangeAspect="1" noChangeArrowheads="1"/>
          </p:cNvPicPr>
          <p:nvPr/>
        </p:nvPicPr>
        <p:blipFill>
          <a:blip r:embed="rId3" cstate="print"/>
          <a:srcRect l="720" t="10796" r="60593" b="61839"/>
          <a:stretch>
            <a:fillRect/>
          </a:stretch>
        </p:blipFill>
        <p:spPr bwMode="auto">
          <a:xfrm>
            <a:off x="3268663" y="3101975"/>
            <a:ext cx="4491037" cy="2663825"/>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pic>
      <p:sp>
        <p:nvSpPr>
          <p:cNvPr id="11272" name="Text Box 7"/>
          <p:cNvSpPr txBox="1">
            <a:spLocks noChangeArrowheads="1"/>
          </p:cNvSpPr>
          <p:nvPr/>
        </p:nvSpPr>
        <p:spPr bwMode="auto">
          <a:xfrm>
            <a:off x="3305175" y="4708525"/>
            <a:ext cx="4024313" cy="244475"/>
          </a:xfrm>
          <a:prstGeom prst="rect">
            <a:avLst/>
          </a:prstGeom>
          <a:noFill/>
          <a:ln w="9525">
            <a:noFill/>
            <a:miter lim="800000"/>
            <a:headEnd/>
            <a:tailEnd/>
          </a:ln>
        </p:spPr>
        <p:txBody>
          <a:bodyPr>
            <a:spAutoFit/>
          </a:bodyPr>
          <a:lstStyle/>
          <a:p>
            <a:pPr>
              <a:spcBef>
                <a:spcPct val="50000"/>
              </a:spcBef>
            </a:pPr>
            <a:r>
              <a:rPr lang="en-GB" sz="1000" b="0">
                <a:solidFill>
                  <a:srgbClr val="5F5F5F"/>
                </a:solidFill>
              </a:rPr>
              <a:t>Total cost exceeds budget – please rebook.</a:t>
            </a:r>
          </a:p>
        </p:txBody>
      </p:sp>
      <p:sp>
        <p:nvSpPr>
          <p:cNvPr id="11273" name="Rectangle 8"/>
          <p:cNvSpPr>
            <a:spLocks noChangeArrowheads="1"/>
          </p:cNvSpPr>
          <p:nvPr/>
        </p:nvSpPr>
        <p:spPr bwMode="auto">
          <a:xfrm>
            <a:off x="0" y="5867400"/>
            <a:ext cx="9144000" cy="457200"/>
          </a:xfrm>
          <a:prstGeom prst="rect">
            <a:avLst/>
          </a:prstGeom>
          <a:solidFill>
            <a:schemeClr val="hlink"/>
          </a:solidFill>
          <a:ln w="9525" algn="ctr">
            <a:noFill/>
            <a:miter lim="800000"/>
            <a:headEnd/>
            <a:tailEnd/>
          </a:ln>
        </p:spPr>
        <p:txBody>
          <a:bodyPr anchor="ctr"/>
          <a:lstStyle/>
          <a:p>
            <a:pPr algn="ctr"/>
            <a:r>
              <a:rPr lang="en-GB" sz="1600" i="1"/>
              <a:t>Note:</a:t>
            </a:r>
            <a:r>
              <a:rPr lang="en-GB" sz="1600"/>
              <a:t>    New users are first required to confirm a user ID and password.  Subsequent requests can be processed from the fast links.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pPr defTabSz="782638"/>
            <a:fld id="{38CBBC28-C31F-40AC-A77F-7459E65A5E91}" type="slidenum">
              <a:rPr lang="en-US" smtClean="0"/>
              <a:pPr defTabSz="782638"/>
              <a:t>6</a:t>
            </a:fld>
            <a:endParaRPr lang="en-US" smtClean="0"/>
          </a:p>
        </p:txBody>
      </p:sp>
      <p:sp>
        <p:nvSpPr>
          <p:cNvPr id="12291" name="Rectangle 2"/>
          <p:cNvSpPr>
            <a:spLocks noGrp="1" noChangeArrowheads="1"/>
          </p:cNvSpPr>
          <p:nvPr>
            <p:ph type="title"/>
          </p:nvPr>
        </p:nvSpPr>
        <p:spPr/>
        <p:txBody>
          <a:bodyPr/>
          <a:lstStyle/>
          <a:p>
            <a:pPr eaLnBrk="1" hangingPunct="1"/>
            <a:r>
              <a:rPr lang="en-GB" smtClean="0"/>
              <a:t>Confirming Status</a:t>
            </a:r>
          </a:p>
        </p:txBody>
      </p:sp>
      <p:sp>
        <p:nvSpPr>
          <p:cNvPr id="12292" name="Rectangle 3"/>
          <p:cNvSpPr>
            <a:spLocks noGrp="1" noChangeArrowheads="1"/>
          </p:cNvSpPr>
          <p:nvPr>
            <p:ph type="body" idx="1"/>
          </p:nvPr>
        </p:nvSpPr>
        <p:spPr>
          <a:xfrm>
            <a:off x="249238" y="1009650"/>
            <a:ext cx="3967162" cy="1176338"/>
          </a:xfrm>
        </p:spPr>
        <p:txBody>
          <a:bodyPr/>
          <a:lstStyle/>
          <a:p>
            <a:pPr marL="0" indent="0" eaLnBrk="1" hangingPunct="1"/>
            <a:r>
              <a:rPr lang="en-GB" smtClean="0"/>
              <a:t>AX Data Security requires confirmation of the action taken – with pop-up and follow-up email.</a:t>
            </a:r>
          </a:p>
        </p:txBody>
      </p:sp>
      <p:pic>
        <p:nvPicPr>
          <p:cNvPr id="177156" name="Picture 4" descr="Decline_Confirm"/>
          <p:cNvPicPr>
            <a:picLocks noChangeAspect="1" noChangeArrowheads="1"/>
          </p:cNvPicPr>
          <p:nvPr/>
        </p:nvPicPr>
        <p:blipFill>
          <a:blip r:embed="rId2" cstate="print"/>
          <a:srcRect l="606" t="10980" r="65935" b="70898"/>
          <a:stretch>
            <a:fillRect/>
          </a:stretch>
        </p:blipFill>
        <p:spPr bwMode="auto">
          <a:xfrm>
            <a:off x="473075" y="2351088"/>
            <a:ext cx="3883025" cy="1760537"/>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pic>
      <p:pic>
        <p:nvPicPr>
          <p:cNvPr id="177157" name="Picture 5" descr="Previous_Action_Taken"/>
          <p:cNvPicPr>
            <a:picLocks noChangeAspect="1" noChangeArrowheads="1"/>
          </p:cNvPicPr>
          <p:nvPr/>
        </p:nvPicPr>
        <p:blipFill>
          <a:blip r:embed="rId3" cstate="print"/>
          <a:srcRect t="10497" r="61612" b="69899"/>
          <a:stretch>
            <a:fillRect/>
          </a:stretch>
        </p:blipFill>
        <p:spPr bwMode="auto">
          <a:xfrm>
            <a:off x="4318000" y="4189413"/>
            <a:ext cx="4452938" cy="1906587"/>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pic>
      <p:pic>
        <p:nvPicPr>
          <p:cNvPr id="177158" name="Picture 6"/>
          <p:cNvPicPr>
            <a:picLocks noChangeAspect="1" noChangeArrowheads="1"/>
          </p:cNvPicPr>
          <p:nvPr/>
        </p:nvPicPr>
        <p:blipFill>
          <a:blip r:embed="rId4" cstate="print"/>
          <a:srcRect/>
          <a:stretch>
            <a:fillRect/>
          </a:stretch>
        </p:blipFill>
        <p:spPr bwMode="auto">
          <a:xfrm>
            <a:off x="4648200" y="1143000"/>
            <a:ext cx="4170363" cy="21113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pic>
      <p:sp>
        <p:nvSpPr>
          <p:cNvPr id="12296" name="Rectangle 7"/>
          <p:cNvSpPr>
            <a:spLocks noChangeArrowheads="1"/>
          </p:cNvSpPr>
          <p:nvPr/>
        </p:nvSpPr>
        <p:spPr bwMode="auto">
          <a:xfrm>
            <a:off x="209550" y="4773613"/>
            <a:ext cx="3967163" cy="1176337"/>
          </a:xfrm>
          <a:prstGeom prst="rect">
            <a:avLst/>
          </a:prstGeom>
          <a:noFill/>
          <a:ln w="9525">
            <a:noFill/>
            <a:miter lim="800000"/>
            <a:headEnd/>
            <a:tailEnd/>
          </a:ln>
        </p:spPr>
        <p:txBody>
          <a:bodyPr/>
          <a:lstStyle/>
          <a:p>
            <a:pPr>
              <a:lnSpc>
                <a:spcPct val="95000"/>
              </a:lnSpc>
              <a:spcBef>
                <a:spcPct val="50000"/>
              </a:spcBef>
            </a:pPr>
            <a:r>
              <a:rPr lang="en-GB" sz="1800" b="0">
                <a:solidFill>
                  <a:schemeClr val="bg2"/>
                </a:solidFill>
              </a:rPr>
              <a:t>Travel requests already actioned will receive an Error message.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0"/>
          </p:nvPr>
        </p:nvSpPr>
        <p:spPr>
          <a:noFill/>
        </p:spPr>
        <p:txBody>
          <a:bodyPr/>
          <a:lstStyle/>
          <a:p>
            <a:pPr defTabSz="782638"/>
            <a:fld id="{EB28BCAC-7C10-4909-88CC-6DDC754C178D}" type="slidenum">
              <a:rPr lang="en-US" smtClean="0"/>
              <a:pPr defTabSz="782638"/>
              <a:t>7</a:t>
            </a:fld>
            <a:endParaRPr lang="en-US" smtClean="0"/>
          </a:p>
        </p:txBody>
      </p:sp>
      <p:sp>
        <p:nvSpPr>
          <p:cNvPr id="30723" name="Text Box 2"/>
          <p:cNvSpPr txBox="1">
            <a:spLocks noChangeArrowheads="1"/>
          </p:cNvSpPr>
          <p:nvPr/>
        </p:nvSpPr>
        <p:spPr bwMode="auto">
          <a:xfrm>
            <a:off x="152400" y="2565400"/>
            <a:ext cx="8839200" cy="1854200"/>
          </a:xfrm>
          <a:prstGeom prst="rect">
            <a:avLst/>
          </a:prstGeom>
          <a:noFill/>
          <a:ln w="9525">
            <a:solidFill>
              <a:schemeClr val="tx1"/>
            </a:solidFill>
            <a:miter lim="800000"/>
            <a:headEnd/>
            <a:tailEnd/>
          </a:ln>
        </p:spPr>
        <p:txBody>
          <a:bodyPr>
            <a:spAutoFit/>
          </a:bodyPr>
          <a:lstStyle/>
          <a:p>
            <a:pPr>
              <a:spcBef>
                <a:spcPct val="15000"/>
              </a:spcBef>
            </a:pPr>
            <a:r>
              <a:rPr lang="en-US" sz="1400">
                <a:solidFill>
                  <a:schemeClr val="bg2"/>
                </a:solidFill>
              </a:rPr>
              <a:t>Symptoms: </a:t>
            </a:r>
          </a:p>
          <a:p>
            <a:pPr marL="406400" lvl="1" indent="-177800">
              <a:spcBef>
                <a:spcPct val="15000"/>
              </a:spcBef>
              <a:buFontTx/>
              <a:buChar char="•"/>
            </a:pPr>
            <a:r>
              <a:rPr lang="en-US">
                <a:solidFill>
                  <a:schemeClr val="bg2"/>
                </a:solidFill>
              </a:rPr>
              <a:t>Error Message</a:t>
            </a:r>
            <a:r>
              <a:rPr lang="en-US" b="0">
                <a:solidFill>
                  <a:schemeClr val="bg2"/>
                </a:solidFill>
              </a:rPr>
              <a:t> when attempting to access the website</a:t>
            </a:r>
          </a:p>
          <a:p>
            <a:pPr marL="406400" lvl="1" indent="-177800">
              <a:spcBef>
                <a:spcPct val="15000"/>
              </a:spcBef>
              <a:buFontTx/>
              <a:buChar char="•"/>
            </a:pPr>
            <a:r>
              <a:rPr lang="en-US">
                <a:solidFill>
                  <a:schemeClr val="bg2"/>
                </a:solidFill>
              </a:rPr>
              <a:t>User sees previously actioned requests</a:t>
            </a:r>
            <a:r>
              <a:rPr lang="en-US" b="0">
                <a:solidFill>
                  <a:schemeClr val="bg2"/>
                </a:solidFill>
              </a:rPr>
              <a:t> on trip list as pending or missing new requests</a:t>
            </a:r>
          </a:p>
          <a:p>
            <a:pPr marL="406400" lvl="1" indent="-177800">
              <a:spcBef>
                <a:spcPct val="15000"/>
              </a:spcBef>
            </a:pPr>
            <a:endParaRPr lang="en-US" b="0">
              <a:solidFill>
                <a:schemeClr val="bg2"/>
              </a:solidFill>
            </a:endParaRPr>
          </a:p>
          <a:p>
            <a:pPr>
              <a:spcBef>
                <a:spcPct val="15000"/>
              </a:spcBef>
            </a:pPr>
            <a:r>
              <a:rPr lang="en-US" sz="1400">
                <a:solidFill>
                  <a:schemeClr val="bg2"/>
                </a:solidFill>
              </a:rPr>
              <a:t>Quick Fix:</a:t>
            </a:r>
            <a:r>
              <a:rPr lang="en-US" sz="1400" b="0">
                <a:solidFill>
                  <a:schemeClr val="tx1"/>
                </a:solidFill>
              </a:rPr>
              <a:t> </a:t>
            </a:r>
            <a:r>
              <a:rPr lang="en-US" b="0">
                <a:solidFill>
                  <a:schemeClr val="bg2"/>
                </a:solidFill>
              </a:rPr>
              <a:t>Click the “Refresh” option in the devices browser.  This forces the device to clear the cache and display the most current version of the web page</a:t>
            </a:r>
            <a:r>
              <a:rPr lang="en-US" sz="1400" b="0">
                <a:solidFill>
                  <a:schemeClr val="tx1"/>
                </a:solidFill>
              </a:rPr>
              <a:t>.  </a:t>
            </a:r>
            <a:r>
              <a:rPr lang="en-US" b="0">
                <a:solidFill>
                  <a:schemeClr val="bg2"/>
                </a:solidFill>
              </a:rPr>
              <a:t>If this doesn’t work, clear the cache as outlined in Access via Handheld Devices. </a:t>
            </a:r>
          </a:p>
          <a:p>
            <a:pPr>
              <a:spcBef>
                <a:spcPct val="15000"/>
              </a:spcBef>
            </a:pPr>
            <a:endParaRPr lang="en-US" b="0">
              <a:solidFill>
                <a:schemeClr val="bg2"/>
              </a:solidFill>
            </a:endParaRPr>
          </a:p>
          <a:p>
            <a:pPr>
              <a:spcBef>
                <a:spcPct val="15000"/>
              </a:spcBef>
            </a:pPr>
            <a:r>
              <a:rPr lang="en-US" sz="1400">
                <a:solidFill>
                  <a:schemeClr val="bg2"/>
                </a:solidFill>
              </a:rPr>
              <a:t>Resolution:</a:t>
            </a:r>
            <a:r>
              <a:rPr lang="en-US" sz="1400" b="0">
                <a:solidFill>
                  <a:schemeClr val="tx1"/>
                </a:solidFill>
              </a:rPr>
              <a:t>  </a:t>
            </a:r>
            <a:r>
              <a:rPr lang="en-US" b="0">
                <a:solidFill>
                  <a:schemeClr val="bg2"/>
                </a:solidFill>
              </a:rPr>
              <a:t>Validate all settings are correct, as defined in Access via Handheld Devices.</a:t>
            </a:r>
          </a:p>
        </p:txBody>
      </p:sp>
      <p:sp>
        <p:nvSpPr>
          <p:cNvPr id="30724" name="Rectangle 3"/>
          <p:cNvSpPr>
            <a:spLocks noChangeArrowheads="1"/>
          </p:cNvSpPr>
          <p:nvPr/>
        </p:nvSpPr>
        <p:spPr bwMode="auto">
          <a:xfrm>
            <a:off x="152400" y="990600"/>
            <a:ext cx="8991600" cy="838200"/>
          </a:xfrm>
          <a:prstGeom prst="rect">
            <a:avLst/>
          </a:prstGeom>
          <a:noFill/>
          <a:ln w="9525">
            <a:noFill/>
            <a:miter lim="800000"/>
            <a:headEnd/>
            <a:tailEnd/>
          </a:ln>
        </p:spPr>
        <p:txBody>
          <a:bodyPr/>
          <a:lstStyle/>
          <a:p>
            <a:pPr>
              <a:lnSpc>
                <a:spcPct val="80000"/>
              </a:lnSpc>
              <a:spcBef>
                <a:spcPct val="15000"/>
              </a:spcBef>
            </a:pPr>
            <a:r>
              <a:rPr lang="en-US" sz="1800" b="0">
                <a:solidFill>
                  <a:schemeClr val="bg2"/>
                </a:solidFill>
              </a:rPr>
              <a:t>As with many web-based applications accessed via Handheld Devices, there can be inherent issues with </a:t>
            </a:r>
            <a:r>
              <a:rPr lang="en-US" sz="1800" u="sng">
                <a:solidFill>
                  <a:schemeClr val="bg2"/>
                </a:solidFill>
              </a:rPr>
              <a:t>system caching</a:t>
            </a:r>
            <a:r>
              <a:rPr lang="en-US" sz="1800" b="0">
                <a:solidFill>
                  <a:schemeClr val="bg2"/>
                </a:solidFill>
              </a:rPr>
              <a:t>, which is the refreshing of the site data presented to the user at login.  </a:t>
            </a:r>
          </a:p>
          <a:p>
            <a:pPr>
              <a:lnSpc>
                <a:spcPct val="80000"/>
              </a:lnSpc>
              <a:spcBef>
                <a:spcPct val="15000"/>
              </a:spcBef>
            </a:pPr>
            <a:endParaRPr lang="en-US" sz="1800" b="0">
              <a:solidFill>
                <a:schemeClr val="bg2"/>
              </a:solidFill>
            </a:endParaRPr>
          </a:p>
          <a:p>
            <a:pPr>
              <a:lnSpc>
                <a:spcPct val="80000"/>
              </a:lnSpc>
              <a:spcBef>
                <a:spcPct val="15000"/>
              </a:spcBef>
            </a:pPr>
            <a:r>
              <a:rPr lang="en-US" sz="1800" b="0" i="1">
                <a:solidFill>
                  <a:schemeClr val="bg2"/>
                </a:solidFill>
              </a:rPr>
              <a:t>Tip:  </a:t>
            </a:r>
            <a:r>
              <a:rPr lang="en-US" sz="1800" b="0">
                <a:solidFill>
                  <a:schemeClr val="bg2"/>
                </a:solidFill>
              </a:rPr>
              <a:t>As a standard practice when using mobile devices, the cache settings should be cleared on a regular basis.</a:t>
            </a:r>
          </a:p>
        </p:txBody>
      </p:sp>
      <p:sp>
        <p:nvSpPr>
          <p:cNvPr id="30725" name="Text Box 4"/>
          <p:cNvSpPr txBox="1">
            <a:spLocks noChangeArrowheads="1"/>
          </p:cNvSpPr>
          <p:nvPr/>
        </p:nvSpPr>
        <p:spPr bwMode="auto">
          <a:xfrm>
            <a:off x="152400" y="4572000"/>
            <a:ext cx="8839200" cy="1439863"/>
          </a:xfrm>
          <a:prstGeom prst="rect">
            <a:avLst/>
          </a:prstGeom>
          <a:noFill/>
          <a:ln w="9525">
            <a:solidFill>
              <a:schemeClr val="tx1"/>
            </a:solidFill>
            <a:miter lim="800000"/>
            <a:headEnd/>
            <a:tailEnd/>
          </a:ln>
        </p:spPr>
        <p:txBody>
          <a:bodyPr>
            <a:spAutoFit/>
          </a:bodyPr>
          <a:lstStyle/>
          <a:p>
            <a:pPr>
              <a:spcBef>
                <a:spcPct val="15000"/>
              </a:spcBef>
            </a:pPr>
            <a:r>
              <a:rPr lang="en-US" sz="1400">
                <a:solidFill>
                  <a:schemeClr val="bg2"/>
                </a:solidFill>
              </a:rPr>
              <a:t>Symptom:  </a:t>
            </a:r>
            <a:r>
              <a:rPr lang="en-US">
                <a:solidFill>
                  <a:schemeClr val="bg2"/>
                </a:solidFill>
              </a:rPr>
              <a:t>Unable to Access Site Using URL on Email</a:t>
            </a:r>
          </a:p>
          <a:p>
            <a:pPr>
              <a:spcBef>
                <a:spcPct val="15000"/>
              </a:spcBef>
            </a:pPr>
            <a:endParaRPr lang="en-US">
              <a:solidFill>
                <a:schemeClr val="bg2"/>
              </a:solidFill>
            </a:endParaRPr>
          </a:p>
          <a:p>
            <a:pPr>
              <a:spcBef>
                <a:spcPct val="15000"/>
              </a:spcBef>
            </a:pPr>
            <a:r>
              <a:rPr lang="en-US" sz="1400">
                <a:solidFill>
                  <a:schemeClr val="bg2"/>
                </a:solidFill>
              </a:rPr>
              <a:t>Quick Fix: </a:t>
            </a:r>
            <a:r>
              <a:rPr lang="en-US" b="0">
                <a:solidFill>
                  <a:schemeClr val="bg2"/>
                </a:solidFill>
              </a:rPr>
              <a:t>The quick resolution is to Copy the URL and paste it into the browser</a:t>
            </a:r>
            <a:r>
              <a:rPr lang="en-US" sz="1400" b="0">
                <a:solidFill>
                  <a:schemeClr val="tx1"/>
                </a:solidFill>
              </a:rPr>
              <a:t> </a:t>
            </a:r>
          </a:p>
          <a:p>
            <a:pPr>
              <a:spcBef>
                <a:spcPct val="15000"/>
              </a:spcBef>
            </a:pPr>
            <a:endParaRPr lang="en-US" sz="1400">
              <a:solidFill>
                <a:schemeClr val="bg2"/>
              </a:solidFill>
            </a:endParaRPr>
          </a:p>
          <a:p>
            <a:pPr>
              <a:spcBef>
                <a:spcPct val="15000"/>
              </a:spcBef>
            </a:pPr>
            <a:r>
              <a:rPr lang="en-US" sz="1400">
                <a:solidFill>
                  <a:schemeClr val="bg2"/>
                </a:solidFill>
              </a:rPr>
              <a:t>Resolution:  </a:t>
            </a:r>
            <a:r>
              <a:rPr lang="en-US" b="0">
                <a:solidFill>
                  <a:schemeClr val="bg2"/>
                </a:solidFill>
              </a:rPr>
              <a:t>The cause of this problem could be the default browser, if more than one browser is available on the system.  Go into the handheld’s Browser Configuration settings and ensure that the default browser is set to “internet browser”.  </a:t>
            </a:r>
          </a:p>
        </p:txBody>
      </p:sp>
      <p:sp>
        <p:nvSpPr>
          <p:cNvPr id="30726" name="Rectangle 5"/>
          <p:cNvSpPr>
            <a:spLocks noGrp="1" noChangeArrowheads="1"/>
          </p:cNvSpPr>
          <p:nvPr>
            <p:ph type="title"/>
          </p:nvPr>
        </p:nvSpPr>
        <p:spPr/>
        <p:txBody>
          <a:bodyPr/>
          <a:lstStyle/>
          <a:p>
            <a:pPr eaLnBrk="1" hangingPunct="1"/>
            <a:r>
              <a:rPr lang="en-US" smtClean="0"/>
              <a:t>Troubleshooting Handhelds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pPr defTabSz="782638"/>
            <a:fld id="{DF581202-7EAE-44D0-8DB2-DEC8633672AF}" type="slidenum">
              <a:rPr lang="en-US" smtClean="0"/>
              <a:pPr defTabSz="782638"/>
              <a:t>8</a:t>
            </a:fld>
            <a:endParaRPr lang="en-US" smtClean="0"/>
          </a:p>
        </p:txBody>
      </p:sp>
      <p:pic>
        <p:nvPicPr>
          <p:cNvPr id="13315" name="Picture 17"/>
          <p:cNvPicPr>
            <a:picLocks noChangeAspect="1" noChangeArrowheads="1"/>
          </p:cNvPicPr>
          <p:nvPr/>
        </p:nvPicPr>
        <p:blipFill>
          <a:blip r:embed="rId2" cstate="print"/>
          <a:srcRect/>
          <a:stretch>
            <a:fillRect/>
          </a:stretch>
        </p:blipFill>
        <p:spPr bwMode="auto">
          <a:xfrm>
            <a:off x="685800" y="1676400"/>
            <a:ext cx="7620000" cy="4192588"/>
          </a:xfrm>
          <a:prstGeom prst="rect">
            <a:avLst/>
          </a:prstGeom>
          <a:noFill/>
          <a:ln w="9525">
            <a:noFill/>
            <a:miter lim="800000"/>
            <a:headEnd/>
            <a:tailEnd/>
          </a:ln>
        </p:spPr>
      </p:pic>
      <p:sp>
        <p:nvSpPr>
          <p:cNvPr id="13316" name="Rectangle 12"/>
          <p:cNvSpPr>
            <a:spLocks noGrp="1" noChangeArrowheads="1"/>
          </p:cNvSpPr>
          <p:nvPr>
            <p:ph type="title"/>
          </p:nvPr>
        </p:nvSpPr>
        <p:spPr/>
        <p:txBody>
          <a:bodyPr/>
          <a:lstStyle/>
          <a:p>
            <a:pPr eaLnBrk="1" hangingPunct="1"/>
            <a:r>
              <a:rPr lang="en-GB" dirty="0" smtClean="0"/>
              <a:t>Authorizing Travel through the Website</a:t>
            </a:r>
          </a:p>
        </p:txBody>
      </p:sp>
      <p:sp>
        <p:nvSpPr>
          <p:cNvPr id="13317" name="Rectangle 13"/>
          <p:cNvSpPr>
            <a:spLocks noGrp="1" noChangeArrowheads="1"/>
          </p:cNvSpPr>
          <p:nvPr>
            <p:ph type="body" idx="1"/>
          </p:nvPr>
        </p:nvSpPr>
        <p:spPr>
          <a:xfrm>
            <a:off x="457200" y="914400"/>
            <a:ext cx="8229600" cy="749300"/>
          </a:xfrm>
        </p:spPr>
        <p:txBody>
          <a:bodyPr/>
          <a:lstStyle/>
          <a:p>
            <a:pPr marL="0" indent="0" eaLnBrk="1" hangingPunct="1"/>
            <a:r>
              <a:rPr lang="en-GB" smtClean="0">
                <a:solidFill>
                  <a:srgbClr val="16588A"/>
                </a:solidFill>
              </a:rPr>
              <a:t>A link in the email brings you to the main page. Your User ID and Org ID will auto-populate; enter your password.       </a:t>
            </a:r>
          </a:p>
        </p:txBody>
      </p:sp>
      <p:sp>
        <p:nvSpPr>
          <p:cNvPr id="13318" name="AutoShape 14"/>
          <p:cNvSpPr>
            <a:spLocks noChangeArrowheads="1"/>
          </p:cNvSpPr>
          <p:nvPr/>
        </p:nvSpPr>
        <p:spPr bwMode="auto">
          <a:xfrm>
            <a:off x="1905000" y="2743200"/>
            <a:ext cx="2133600" cy="914400"/>
          </a:xfrm>
          <a:prstGeom prst="wedgeRoundRectCallout">
            <a:avLst>
              <a:gd name="adj1" fmla="val -68750"/>
              <a:gd name="adj2" fmla="val 28301"/>
              <a:gd name="adj3" fmla="val 16667"/>
            </a:avLst>
          </a:prstGeom>
          <a:solidFill>
            <a:schemeClr val="bg2"/>
          </a:solidFill>
          <a:ln w="9525">
            <a:solidFill>
              <a:schemeClr val="tx1"/>
            </a:solidFill>
            <a:miter lim="800000"/>
            <a:headEnd/>
            <a:tailEnd/>
          </a:ln>
        </p:spPr>
        <p:txBody>
          <a:bodyPr/>
          <a:lstStyle/>
          <a:p>
            <a:pPr algn="ctr"/>
            <a:endParaRPr lang="en-GB" sz="1800" b="0">
              <a:solidFill>
                <a:schemeClr val="tx1"/>
              </a:solidFill>
            </a:endParaRPr>
          </a:p>
        </p:txBody>
      </p:sp>
      <p:sp>
        <p:nvSpPr>
          <p:cNvPr id="13319" name="Text Box 15"/>
          <p:cNvSpPr txBox="1">
            <a:spLocks noChangeArrowheads="1"/>
          </p:cNvSpPr>
          <p:nvPr/>
        </p:nvSpPr>
        <p:spPr bwMode="auto">
          <a:xfrm>
            <a:off x="2057400" y="2819400"/>
            <a:ext cx="1828800" cy="730250"/>
          </a:xfrm>
          <a:prstGeom prst="rect">
            <a:avLst/>
          </a:prstGeom>
          <a:noFill/>
          <a:ln w="9525">
            <a:noFill/>
            <a:miter lim="800000"/>
            <a:headEnd/>
            <a:tailEnd/>
          </a:ln>
        </p:spPr>
        <p:txBody>
          <a:bodyPr>
            <a:spAutoFit/>
          </a:bodyPr>
          <a:lstStyle/>
          <a:p>
            <a:pPr algn="ctr">
              <a:spcBef>
                <a:spcPct val="50000"/>
              </a:spcBef>
            </a:pPr>
            <a:r>
              <a:rPr lang="en-GB" sz="1400"/>
              <a:t>Type your Password then click Sign In.</a:t>
            </a:r>
            <a:r>
              <a:rPr lang="en-GB" sz="1400">
                <a:solidFill>
                  <a:schemeClr val="tx1"/>
                </a:solidFill>
              </a:rPr>
              <a:t>   </a:t>
            </a:r>
          </a:p>
        </p:txBody>
      </p:sp>
      <p:sp>
        <p:nvSpPr>
          <p:cNvPr id="13320" name="Rectangle 16"/>
          <p:cNvSpPr>
            <a:spLocks noChangeArrowheads="1"/>
          </p:cNvSpPr>
          <p:nvPr/>
        </p:nvSpPr>
        <p:spPr bwMode="auto">
          <a:xfrm>
            <a:off x="381000" y="6032500"/>
            <a:ext cx="8382000" cy="673100"/>
          </a:xfrm>
          <a:prstGeom prst="rect">
            <a:avLst/>
          </a:prstGeom>
          <a:noFill/>
          <a:ln w="9525">
            <a:noFill/>
            <a:miter lim="800000"/>
            <a:headEnd/>
            <a:tailEnd/>
          </a:ln>
        </p:spPr>
        <p:txBody>
          <a:bodyPr/>
          <a:lstStyle/>
          <a:p>
            <a:pPr>
              <a:lnSpc>
                <a:spcPct val="95000"/>
              </a:lnSpc>
              <a:spcBef>
                <a:spcPct val="50000"/>
              </a:spcBef>
            </a:pPr>
            <a:r>
              <a:rPr lang="en-GB" sz="1600" b="0" i="1">
                <a:solidFill>
                  <a:srgbClr val="16588A"/>
                </a:solidFill>
              </a:rPr>
              <a:t>Note:   If you are accessing the site from the main URL – not from an email link – you will need to know your User ID and Org ID.</a:t>
            </a:r>
          </a:p>
        </p:txBody>
      </p:sp>
    </p:spTree>
  </p:cSld>
  <p:clrMapOvr>
    <a:masterClrMapping/>
  </p:clrMapOvr>
</p:sld>
</file>

<file path=ppt/theme/theme1.xml><?xml version="1.0" encoding="utf-8"?>
<a:theme xmlns:a="http://schemas.openxmlformats.org/drawingml/2006/main" name="Jetway_Template">
  <a:themeElements>
    <a:clrScheme name="Jetway_Template 1">
      <a:dk1>
        <a:srgbClr val="424242"/>
      </a:dk1>
      <a:lt1>
        <a:srgbClr val="FFFFFF"/>
      </a:lt1>
      <a:dk2>
        <a:srgbClr val="424242"/>
      </a:dk2>
      <a:lt2>
        <a:srgbClr val="17588A"/>
      </a:lt2>
      <a:accent1>
        <a:srgbClr val="A0BACF"/>
      </a:accent1>
      <a:accent2>
        <a:srgbClr val="88A9C3"/>
      </a:accent2>
      <a:accent3>
        <a:srgbClr val="FFFFFF"/>
      </a:accent3>
      <a:accent4>
        <a:srgbClr val="373737"/>
      </a:accent4>
      <a:accent5>
        <a:srgbClr val="CDD9E4"/>
      </a:accent5>
      <a:accent6>
        <a:srgbClr val="7B99B0"/>
      </a:accent6>
      <a:hlink>
        <a:srgbClr val="6A94B4"/>
      </a:hlink>
      <a:folHlink>
        <a:srgbClr val="4579A1"/>
      </a:folHlink>
    </a:clrScheme>
    <a:fontScheme name="Jetway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bg1"/>
            </a:solidFill>
            <a:effectLst/>
            <a:latin typeface="Arial" charset="0"/>
          </a:defRPr>
        </a:defPPr>
      </a:lstStyle>
    </a:lnDef>
  </a:objectDefaults>
  <a:extraClrSchemeLst>
    <a:extraClrScheme>
      <a:clrScheme name="Jetway_Template 1">
        <a:dk1>
          <a:srgbClr val="424242"/>
        </a:dk1>
        <a:lt1>
          <a:srgbClr val="FFFFFF"/>
        </a:lt1>
        <a:dk2>
          <a:srgbClr val="424242"/>
        </a:dk2>
        <a:lt2>
          <a:srgbClr val="17588A"/>
        </a:lt2>
        <a:accent1>
          <a:srgbClr val="A0BACF"/>
        </a:accent1>
        <a:accent2>
          <a:srgbClr val="88A9C3"/>
        </a:accent2>
        <a:accent3>
          <a:srgbClr val="FFFFFF"/>
        </a:accent3>
        <a:accent4>
          <a:srgbClr val="373737"/>
        </a:accent4>
        <a:accent5>
          <a:srgbClr val="CDD9E4"/>
        </a:accent5>
        <a:accent6>
          <a:srgbClr val="7B99B0"/>
        </a:accent6>
        <a:hlink>
          <a:srgbClr val="6A94B4"/>
        </a:hlink>
        <a:folHlink>
          <a:srgbClr val="4579A1"/>
        </a:folHlink>
      </a:clrScheme>
      <a:clrMap bg1="lt1" tx1="dk1" bg2="lt2" tx2="dk2" accent1="accent1" accent2="accent2" accent3="accent3" accent4="accent4" accent5="accent5" accent6="accent6" hlink="hlink" folHlink="folHlink"/>
    </a:extraClrScheme>
    <a:extraClrScheme>
      <a:clrScheme name="Jetway_Template 2">
        <a:dk1>
          <a:srgbClr val="424242"/>
        </a:dk1>
        <a:lt1>
          <a:srgbClr val="FFFFFF"/>
        </a:lt1>
        <a:dk2>
          <a:srgbClr val="479A1D"/>
        </a:dk2>
        <a:lt2>
          <a:srgbClr val="17588A"/>
        </a:lt2>
        <a:accent1>
          <a:srgbClr val="FFE680"/>
        </a:accent1>
        <a:accent2>
          <a:srgbClr val="FFCC00"/>
        </a:accent2>
        <a:accent3>
          <a:srgbClr val="FFFFFF"/>
        </a:accent3>
        <a:accent4>
          <a:srgbClr val="373737"/>
        </a:accent4>
        <a:accent5>
          <a:srgbClr val="FFF0C0"/>
        </a:accent5>
        <a:accent6>
          <a:srgbClr val="E7B900"/>
        </a:accent6>
        <a:hlink>
          <a:srgbClr val="91D56F"/>
        </a:hlink>
        <a:folHlink>
          <a:srgbClr val="6EBD46"/>
        </a:folHlink>
      </a:clrScheme>
      <a:clrMap bg1="lt1" tx1="dk1" bg2="lt2" tx2="dk2" accent1="accent1" accent2="accent2" accent3="accent3" accent4="accent4" accent5="accent5" accent6="accent6" hlink="hlink" folHlink="folHlink"/>
    </a:extraClrScheme>
    <a:extraClrScheme>
      <a:clrScheme name="Jetway_Template 3">
        <a:dk1>
          <a:srgbClr val="424242"/>
        </a:dk1>
        <a:lt1>
          <a:srgbClr val="FFFFFF"/>
        </a:lt1>
        <a:dk2>
          <a:srgbClr val="424242"/>
        </a:dk2>
        <a:lt2>
          <a:srgbClr val="17588A"/>
        </a:lt2>
        <a:accent1>
          <a:srgbClr val="C1C1C1"/>
        </a:accent1>
        <a:accent2>
          <a:srgbClr val="999999"/>
        </a:accent2>
        <a:accent3>
          <a:srgbClr val="FFFFFF"/>
        </a:accent3>
        <a:accent4>
          <a:srgbClr val="373737"/>
        </a:accent4>
        <a:accent5>
          <a:srgbClr val="DDDDDD"/>
        </a:accent5>
        <a:accent6>
          <a:srgbClr val="8A8A8A"/>
        </a:accent6>
        <a:hlink>
          <a:srgbClr val="7F7F7F"/>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Jetway_Template">
  <a:themeElements>
    <a:clrScheme name="1_Jetway_Template 1">
      <a:dk1>
        <a:srgbClr val="424242"/>
      </a:dk1>
      <a:lt1>
        <a:srgbClr val="FFFFFF"/>
      </a:lt1>
      <a:dk2>
        <a:srgbClr val="424242"/>
      </a:dk2>
      <a:lt2>
        <a:srgbClr val="17588A"/>
      </a:lt2>
      <a:accent1>
        <a:srgbClr val="A0BACF"/>
      </a:accent1>
      <a:accent2>
        <a:srgbClr val="88A9C3"/>
      </a:accent2>
      <a:accent3>
        <a:srgbClr val="FFFFFF"/>
      </a:accent3>
      <a:accent4>
        <a:srgbClr val="373737"/>
      </a:accent4>
      <a:accent5>
        <a:srgbClr val="CDD9E4"/>
      </a:accent5>
      <a:accent6>
        <a:srgbClr val="7B99B0"/>
      </a:accent6>
      <a:hlink>
        <a:srgbClr val="6A94B4"/>
      </a:hlink>
      <a:folHlink>
        <a:srgbClr val="4579A1"/>
      </a:folHlink>
    </a:clrScheme>
    <a:fontScheme name="1_Jetway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bg1"/>
            </a:solidFill>
            <a:effectLst/>
            <a:latin typeface="Arial" charset="0"/>
          </a:defRPr>
        </a:defPPr>
      </a:lstStyle>
    </a:lnDef>
  </a:objectDefaults>
  <a:extraClrSchemeLst>
    <a:extraClrScheme>
      <a:clrScheme name="1_Jetway_Template 1">
        <a:dk1>
          <a:srgbClr val="424242"/>
        </a:dk1>
        <a:lt1>
          <a:srgbClr val="FFFFFF"/>
        </a:lt1>
        <a:dk2>
          <a:srgbClr val="424242"/>
        </a:dk2>
        <a:lt2>
          <a:srgbClr val="17588A"/>
        </a:lt2>
        <a:accent1>
          <a:srgbClr val="A0BACF"/>
        </a:accent1>
        <a:accent2>
          <a:srgbClr val="88A9C3"/>
        </a:accent2>
        <a:accent3>
          <a:srgbClr val="FFFFFF"/>
        </a:accent3>
        <a:accent4>
          <a:srgbClr val="373737"/>
        </a:accent4>
        <a:accent5>
          <a:srgbClr val="CDD9E4"/>
        </a:accent5>
        <a:accent6>
          <a:srgbClr val="7B99B0"/>
        </a:accent6>
        <a:hlink>
          <a:srgbClr val="6A94B4"/>
        </a:hlink>
        <a:folHlink>
          <a:srgbClr val="4579A1"/>
        </a:folHlink>
      </a:clrScheme>
      <a:clrMap bg1="lt1" tx1="dk1" bg2="lt2" tx2="dk2" accent1="accent1" accent2="accent2" accent3="accent3" accent4="accent4" accent5="accent5" accent6="accent6" hlink="hlink" folHlink="folHlink"/>
    </a:extraClrScheme>
    <a:extraClrScheme>
      <a:clrScheme name="1_Jetway_Template 2">
        <a:dk1>
          <a:srgbClr val="424242"/>
        </a:dk1>
        <a:lt1>
          <a:srgbClr val="FFFFFF"/>
        </a:lt1>
        <a:dk2>
          <a:srgbClr val="479A1D"/>
        </a:dk2>
        <a:lt2>
          <a:srgbClr val="17588A"/>
        </a:lt2>
        <a:accent1>
          <a:srgbClr val="FFE680"/>
        </a:accent1>
        <a:accent2>
          <a:srgbClr val="FFCC00"/>
        </a:accent2>
        <a:accent3>
          <a:srgbClr val="FFFFFF"/>
        </a:accent3>
        <a:accent4>
          <a:srgbClr val="373737"/>
        </a:accent4>
        <a:accent5>
          <a:srgbClr val="FFF0C0"/>
        </a:accent5>
        <a:accent6>
          <a:srgbClr val="E7B900"/>
        </a:accent6>
        <a:hlink>
          <a:srgbClr val="91D56F"/>
        </a:hlink>
        <a:folHlink>
          <a:srgbClr val="6EBD46"/>
        </a:folHlink>
      </a:clrScheme>
      <a:clrMap bg1="lt1" tx1="dk1" bg2="lt2" tx2="dk2" accent1="accent1" accent2="accent2" accent3="accent3" accent4="accent4" accent5="accent5" accent6="accent6" hlink="hlink" folHlink="folHlink"/>
    </a:extraClrScheme>
    <a:extraClrScheme>
      <a:clrScheme name="1_Jetway_Template 3">
        <a:dk1>
          <a:srgbClr val="424242"/>
        </a:dk1>
        <a:lt1>
          <a:srgbClr val="FFFFFF"/>
        </a:lt1>
        <a:dk2>
          <a:srgbClr val="424242"/>
        </a:dk2>
        <a:lt2>
          <a:srgbClr val="17588A"/>
        </a:lt2>
        <a:accent1>
          <a:srgbClr val="C1C1C1"/>
        </a:accent1>
        <a:accent2>
          <a:srgbClr val="999999"/>
        </a:accent2>
        <a:accent3>
          <a:srgbClr val="FFFFFF"/>
        </a:accent3>
        <a:accent4>
          <a:srgbClr val="373737"/>
        </a:accent4>
        <a:accent5>
          <a:srgbClr val="DDDDDD"/>
        </a:accent5>
        <a:accent6>
          <a:srgbClr val="8A8A8A"/>
        </a:accent6>
        <a:hlink>
          <a:srgbClr val="7F7F7F"/>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Jetway_Template</Template>
  <TotalTime>3314</TotalTime>
  <Words>1954</Words>
  <Application>Microsoft Office PowerPoint</Application>
  <PresentationFormat>On-screen Show (4:3)</PresentationFormat>
  <Paragraphs>175</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Jetway_Template</vt:lpstr>
      <vt:lpstr>1_Jetway_Template</vt:lpstr>
      <vt:lpstr>Hologic Travel Program Update</vt:lpstr>
      <vt:lpstr>Approving Managers’ Role &amp; Responsibility</vt:lpstr>
      <vt:lpstr>Initiating User ID and Password Setup</vt:lpstr>
      <vt:lpstr>Travel Authorization Email for both Desktop and Mobile Devices</vt:lpstr>
      <vt:lpstr>Accessing Travel Requests via Handheld Devices</vt:lpstr>
      <vt:lpstr>Authorizing Travel from the  Authorization Email (on your mobile device)</vt:lpstr>
      <vt:lpstr>Confirming Status</vt:lpstr>
      <vt:lpstr>Troubleshooting Handhelds</vt:lpstr>
      <vt:lpstr>Authorizing Travel through the Website</vt:lpstr>
      <vt:lpstr>Delegation of Authority</vt:lpstr>
      <vt:lpstr>Changing User Settings and Designating an Alternate Approver</vt:lpstr>
      <vt:lpstr>Processing a Travel Request</vt:lpstr>
      <vt:lpstr>Processing a Travel Request (cont’)</vt:lpstr>
      <vt:lpstr>Processing a Travel Request (cont’d)</vt:lpstr>
      <vt:lpstr>Processing a Travel Request (cont’d)</vt:lpstr>
      <vt:lpstr>Processing a Travel Request (cont’d)</vt:lpstr>
      <vt:lpstr>Authorizer’s List View</vt:lpstr>
      <vt:lpstr>Authorizer’s List View (cont’d)</vt:lpstr>
      <vt:lpstr>Tips for Success</vt:lpstr>
    </vt:vector>
  </TitlesOfParts>
  <Company>American Express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Amex</dc:creator>
  <cp:lastModifiedBy>mmemb</cp:lastModifiedBy>
  <cp:revision>231</cp:revision>
  <dcterms:created xsi:type="dcterms:W3CDTF">2006-01-23T14:08:15Z</dcterms:created>
  <dcterms:modified xsi:type="dcterms:W3CDTF">2012-11-13T14:31:00Z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XPAuthor">
    <vt:lpwstr>Khadija M Mohamed</vt:lpwstr>
  </property>
  <property fmtid="{D5CDD505-2E9C-101B-9397-08002B2CF9AE}" pid="3" name="AXPDataClassification">
    <vt:lpwstr>AXP Internal</vt:lpwstr>
  </property>
  <property fmtid="{D5CDD505-2E9C-101B-9397-08002B2CF9AE}" pid="4" name="AXPLastAuthor">
    <vt:lpwstr>Khadija M Mohamed</vt:lpwstr>
  </property>
</Properties>
</file>